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40" r:id="rId2"/>
    <p:sldId id="750" r:id="rId3"/>
    <p:sldId id="803" r:id="rId4"/>
    <p:sldId id="805" r:id="rId5"/>
    <p:sldId id="804" r:id="rId6"/>
    <p:sldId id="833" r:id="rId7"/>
    <p:sldId id="834" r:id="rId8"/>
    <p:sldId id="835" r:id="rId9"/>
    <p:sldId id="837" r:id="rId10"/>
    <p:sldId id="836" r:id="rId11"/>
    <p:sldId id="838" r:id="rId12"/>
    <p:sldId id="839" r:id="rId13"/>
    <p:sldId id="840" r:id="rId14"/>
    <p:sldId id="842" r:id="rId15"/>
    <p:sldId id="843" r:id="rId16"/>
    <p:sldId id="844" r:id="rId17"/>
    <p:sldId id="845" r:id="rId18"/>
    <p:sldId id="846" r:id="rId19"/>
    <p:sldId id="847" r:id="rId20"/>
    <p:sldId id="848" r:id="rId21"/>
    <p:sldId id="849" r:id="rId22"/>
    <p:sldId id="822" r:id="rId23"/>
    <p:sldId id="315" r:id="rId24"/>
  </p:sldIdLst>
  <p:sldSz cx="19799300" cy="11160125"/>
  <p:notesSz cx="6858000" cy="9144000"/>
  <p:embeddedFontLst>
    <p:embeddedFont>
      <p:font typeface="Tinkoff Sans" panose="02000506050000020004" pitchFamily="2" charset="77"/>
      <p:regular r:id="rId27"/>
      <p:bold r:id="rId28"/>
    </p:embeddedFont>
    <p:embeddedFont>
      <p:font typeface="TINKOFFSANS-MEDIUM" panose="02000506050000020004" pitchFamily="2" charset="77"/>
      <p:regular r:id="rId29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Metric Grimoire" id="{1A2CE64B-8A8D-9341-9493-15AD55DBE17E}">
          <p14:sldIdLst>
            <p14:sldId id="340"/>
            <p14:sldId id="750"/>
            <p14:sldId id="803"/>
            <p14:sldId id="805"/>
            <p14:sldId id="804"/>
            <p14:sldId id="833"/>
            <p14:sldId id="834"/>
            <p14:sldId id="835"/>
            <p14:sldId id="837"/>
            <p14:sldId id="836"/>
            <p14:sldId id="838"/>
            <p14:sldId id="839"/>
            <p14:sldId id="840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22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AA9"/>
    <a:srgbClr val="B1C5FA"/>
    <a:srgbClr val="F9DD2D"/>
    <a:srgbClr val="333333"/>
    <a:srgbClr val="525355"/>
    <a:srgbClr val="222424"/>
    <a:srgbClr val="606469"/>
    <a:srgbClr val="C9C9C9"/>
    <a:srgbClr val="3D3E3E"/>
    <a:srgbClr val="21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93"/>
    <p:restoredTop sz="86383"/>
  </p:normalViewPr>
  <p:slideViewPr>
    <p:cSldViewPr snapToGrid="0" snapToObjects="1" showGuides="1">
      <p:cViewPr varScale="1">
        <p:scale>
          <a:sx n="85" d="100"/>
          <a:sy n="85" d="100"/>
        </p:scale>
        <p:origin x="1064" y="192"/>
      </p:cViewPr>
      <p:guideLst/>
    </p:cSldViewPr>
  </p:slideViewPr>
  <p:outlineViewPr>
    <p:cViewPr>
      <p:scale>
        <a:sx n="33" d="100"/>
        <a:sy n="33" d="100"/>
      </p:scale>
      <p:origin x="0" y="-262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 showGuides="1">
      <p:cViewPr varScale="1">
        <p:scale>
          <a:sx n="109" d="100"/>
          <a:sy n="109" d="100"/>
        </p:scale>
        <p:origin x="342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31.10.2024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highlight>
          <a:srgbClr val="FFFF00"/>
        </a:highlight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327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Привести примеры метрики. </a:t>
            </a:r>
          </a:p>
          <a:p>
            <a:r>
              <a:rPr lang="ru-RU" dirty="0"/>
              <a:t>Рассказать</a:t>
            </a:r>
          </a:p>
        </p:txBody>
      </p:sp>
    </p:spTree>
    <p:extLst>
      <p:ext uri="{BB962C8B-B14F-4D97-AF65-F5344CB8AC3E}">
        <p14:creationId xmlns:p14="http://schemas.microsoft.com/office/powerpoint/2010/main" val="934151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</a:t>
            </a:r>
            <a:r>
              <a:rPr lang="en-US" dirty="0"/>
              <a:t>rate.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485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Рассказать про квантили. </a:t>
            </a:r>
          </a:p>
        </p:txBody>
      </p:sp>
    </p:spTree>
    <p:extLst>
      <p:ext uri="{BB962C8B-B14F-4D97-AF65-F5344CB8AC3E}">
        <p14:creationId xmlns:p14="http://schemas.microsoft.com/office/powerpoint/2010/main" val="161132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463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243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175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887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0634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3381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333333"/>
                </a:solidFill>
                <a:effectLst/>
                <a:latin typeface="-apple-system"/>
              </a:rPr>
              <a:t>Если еще проще это насколько насыщен ресурс, т.е. если ресурс утилизирован на 100, то тут измеряется количество запросов к ресурсу находящихся в очереди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8070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863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9138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3898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0396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Слайд </a:t>
            </a:r>
            <a:r>
              <a:rPr lang="ru-RU"/>
              <a:t>закрывающий презентацию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0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Оговорка про стек</a:t>
            </a:r>
          </a:p>
        </p:txBody>
      </p:sp>
    </p:spTree>
    <p:extLst>
      <p:ext uri="{BB962C8B-B14F-4D97-AF65-F5344CB8AC3E}">
        <p14:creationId xmlns:p14="http://schemas.microsoft.com/office/powerpoint/2010/main" val="4225714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293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6815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83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3818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028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27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9800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948859" y="2577100"/>
            <a:ext cx="10056187" cy="18960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2137213" algn="l"/>
              </a:tabLst>
              <a:defRPr sz="2756" spc="11">
                <a:solidFill>
                  <a:schemeClr val="bg1"/>
                </a:solidFill>
              </a:defRPr>
            </a:lvl5pPr>
          </a:lstStyle>
          <a:p>
            <a:r>
              <a:t>Место обучения кадров требуют от нас анализа систем массового  участия. Таким образом постоянное информационно-  пропагандистское обеспечение нашей деятельности играет  важную роль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9" name="Текст 29"/>
          <p:cNvSpPr>
            <a:spLocks noGrp="1"/>
          </p:cNvSpPr>
          <p:nvPr>
            <p:ph type="body" sz="quarter" idx="21" hasCustomPrompt="1"/>
          </p:nvPr>
        </p:nvSpPr>
        <p:spPr>
          <a:xfrm>
            <a:off x="1948859" y="4844657"/>
            <a:ext cx="10056187" cy="1202438"/>
          </a:xfrm>
          <a:prstGeom prst="rect">
            <a:avLst/>
          </a:prstGeom>
        </p:spPr>
        <p:txBody>
          <a:bodyPr>
            <a:noAutofit/>
          </a:bodyPr>
          <a:lstStyle>
            <a:lvl1pPr marL="0" marR="402302" indent="0" defTabSz="449939">
              <a:lnSpc>
                <a:spcPct val="113900"/>
              </a:lnSpc>
              <a:spcBef>
                <a:spcPts val="0"/>
              </a:spcBef>
              <a:buSzTx/>
              <a:buFontTx/>
              <a:buNone/>
              <a:defRPr sz="2657" spc="-97">
                <a:solidFill>
                  <a:schemeClr val="bg1"/>
                </a:solidFill>
              </a:defRPr>
            </a:lvl1pPr>
          </a:lstStyle>
          <a:p>
            <a:r>
              <a:t>Таким образом постоянное информационно-пропагандистское  обеспечение нашей деятельности играет важную роль</a:t>
            </a:r>
          </a:p>
        </p:txBody>
      </p:sp>
      <p:sp>
        <p:nvSpPr>
          <p:cNvPr id="140" name="Текст 29"/>
          <p:cNvSpPr>
            <a:spLocks noGrp="1"/>
          </p:cNvSpPr>
          <p:nvPr>
            <p:ph type="body" sz="quarter" idx="22" hasCustomPrompt="1"/>
          </p:nvPr>
        </p:nvSpPr>
        <p:spPr>
          <a:xfrm>
            <a:off x="1948859" y="6215977"/>
            <a:ext cx="10056187" cy="7951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Tx/>
              <a:buNone/>
              <a:tabLst>
                <a:tab pos="2137213" algn="l"/>
              </a:tabLst>
              <a:defRPr sz="2657" spc="-97">
                <a:solidFill>
                  <a:schemeClr val="bg1"/>
                </a:solidFill>
              </a:defRPr>
            </a:lvl1pPr>
          </a:lstStyle>
          <a:p>
            <a:r>
              <a:t>Консультация	с широким активом</a:t>
            </a:r>
          </a:p>
        </p:txBody>
      </p:sp>
      <p:sp>
        <p:nvSpPr>
          <p:cNvPr id="142" name="Текст 12"/>
          <p:cNvSpPr>
            <a:spLocks noGrp="1"/>
          </p:cNvSpPr>
          <p:nvPr>
            <p:ph type="body" sz="quarter" idx="23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60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10992981-7CEF-6546-B96B-47C44C08E99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6F862D36-75F5-734D-B2BD-3B1AD33DD12E}"/>
              </a:ext>
            </a:extLst>
          </p:cNvPr>
          <p:cNvSpPr/>
          <p:nvPr userDrawn="1"/>
        </p:nvSpPr>
        <p:spPr>
          <a:xfrm>
            <a:off x="0" y="-2"/>
            <a:ext cx="19799300" cy="507722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ABE87400-7D7E-744E-A9DB-CBD22D13F6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1674963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ТС заголовок в 1 строку c картинкой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5E3CBC2-D828-E948-AF9D-621DC1583FC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A09AFDF4-B415-7049-1D9A-3437F04E05C2}"/>
              </a:ext>
            </a:extLst>
          </p:cNvPr>
          <p:cNvSpPr/>
          <p:nvPr userDrawn="1"/>
        </p:nvSpPr>
        <p:spPr>
          <a:xfrm rot="16200000">
            <a:off x="8130786" y="-8129359"/>
            <a:ext cx="3525495" cy="19792216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84172 w 6702834"/>
              <a:gd name="connsiteY3" fmla="*/ 11122804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50946 w 6702834"/>
              <a:gd name="connsiteY0" fmla="*/ 0 h 19893580"/>
              <a:gd name="connsiteX1" fmla="*/ 4575455 w 6702834"/>
              <a:gd name="connsiteY1" fmla="*/ 0 h 19893580"/>
              <a:gd name="connsiteX2" fmla="*/ 6702834 w 6702834"/>
              <a:gd name="connsiteY2" fmla="*/ 0 h 19893580"/>
              <a:gd name="connsiteX3" fmla="*/ 6665511 w 6702834"/>
              <a:gd name="connsiteY3" fmla="*/ 19800273 h 19893580"/>
              <a:gd name="connsiteX4" fmla="*/ 0 w 6702834"/>
              <a:gd name="connsiteY4" fmla="*/ 19893580 h 19893580"/>
              <a:gd name="connsiteX5" fmla="*/ 37322 w 6702834"/>
              <a:gd name="connsiteY5" fmla="*/ 1613624 h 19893580"/>
              <a:gd name="connsiteX6" fmla="*/ 1650946 w 6702834"/>
              <a:gd name="connsiteY6" fmla="*/ 0 h 19893580"/>
              <a:gd name="connsiteX0" fmla="*/ 1632285 w 6684173"/>
              <a:gd name="connsiteY0" fmla="*/ 0 h 19837596"/>
              <a:gd name="connsiteX1" fmla="*/ 4556794 w 6684173"/>
              <a:gd name="connsiteY1" fmla="*/ 0 h 19837596"/>
              <a:gd name="connsiteX2" fmla="*/ 6684173 w 6684173"/>
              <a:gd name="connsiteY2" fmla="*/ 0 h 19837596"/>
              <a:gd name="connsiteX3" fmla="*/ 6646850 w 6684173"/>
              <a:gd name="connsiteY3" fmla="*/ 19800273 h 19837596"/>
              <a:gd name="connsiteX4" fmla="*/ 0 w 6684173"/>
              <a:gd name="connsiteY4" fmla="*/ 19837596 h 19837596"/>
              <a:gd name="connsiteX5" fmla="*/ 18661 w 6684173"/>
              <a:gd name="connsiteY5" fmla="*/ 1613624 h 19837596"/>
              <a:gd name="connsiteX6" fmla="*/ 1632285 w 6684173"/>
              <a:gd name="connsiteY6" fmla="*/ 0 h 19837596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74099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6696873"/>
              <a:gd name="connsiteY0" fmla="*/ 0 h 19800273"/>
              <a:gd name="connsiteX1" fmla="*/ 4569494 w 6696873"/>
              <a:gd name="connsiteY1" fmla="*/ 0 h 19800273"/>
              <a:gd name="connsiteX2" fmla="*/ 6696873 w 6696873"/>
              <a:gd name="connsiteY2" fmla="*/ 0 h 19800273"/>
              <a:gd name="connsiteX3" fmla="*/ 6659550 w 6696873"/>
              <a:gd name="connsiteY3" fmla="*/ 19800273 h 19800273"/>
              <a:gd name="connsiteX4" fmla="*/ 0 w 6696873"/>
              <a:gd name="connsiteY4" fmla="*/ 19786800 h 19800273"/>
              <a:gd name="connsiteX5" fmla="*/ 31361 w 6696873"/>
              <a:gd name="connsiteY5" fmla="*/ 1613624 h 19800273"/>
              <a:gd name="connsiteX6" fmla="*/ 1644985 w 6696873"/>
              <a:gd name="connsiteY6" fmla="*/ 0 h 19800273"/>
              <a:gd name="connsiteX0" fmla="*/ 1644985 w 8920162"/>
              <a:gd name="connsiteY0" fmla="*/ 0 h 19800272"/>
              <a:gd name="connsiteX1" fmla="*/ 4569494 w 8920162"/>
              <a:gd name="connsiteY1" fmla="*/ 0 h 19800272"/>
              <a:gd name="connsiteX2" fmla="*/ 6696873 w 8920162"/>
              <a:gd name="connsiteY2" fmla="*/ 0 h 19800272"/>
              <a:gd name="connsiteX3" fmla="*/ 8920150 w 8920162"/>
              <a:gd name="connsiteY3" fmla="*/ 19800272 h 19800272"/>
              <a:gd name="connsiteX4" fmla="*/ 0 w 8920162"/>
              <a:gd name="connsiteY4" fmla="*/ 19786800 h 19800272"/>
              <a:gd name="connsiteX5" fmla="*/ 31361 w 8920162"/>
              <a:gd name="connsiteY5" fmla="*/ 1613624 h 19800272"/>
              <a:gd name="connsiteX6" fmla="*/ 1644985 w 8920162"/>
              <a:gd name="connsiteY6" fmla="*/ 0 h 19800272"/>
              <a:gd name="connsiteX0" fmla="*/ 1644985 w 8932073"/>
              <a:gd name="connsiteY0" fmla="*/ 0 h 19800272"/>
              <a:gd name="connsiteX1" fmla="*/ 4569494 w 8932073"/>
              <a:gd name="connsiteY1" fmla="*/ 0 h 19800272"/>
              <a:gd name="connsiteX2" fmla="*/ 8932073 w 8932073"/>
              <a:gd name="connsiteY2" fmla="*/ 0 h 19800272"/>
              <a:gd name="connsiteX3" fmla="*/ 8920150 w 8932073"/>
              <a:gd name="connsiteY3" fmla="*/ 19800272 h 19800272"/>
              <a:gd name="connsiteX4" fmla="*/ 0 w 8932073"/>
              <a:gd name="connsiteY4" fmla="*/ 19786800 h 19800272"/>
              <a:gd name="connsiteX5" fmla="*/ 31361 w 8932073"/>
              <a:gd name="connsiteY5" fmla="*/ 1613624 h 19800272"/>
              <a:gd name="connsiteX6" fmla="*/ 1644985 w 8932073"/>
              <a:gd name="connsiteY6" fmla="*/ 0 h 19800272"/>
              <a:gd name="connsiteX0" fmla="*/ 1644985 w 8920158"/>
              <a:gd name="connsiteY0" fmla="*/ 0 h 19800272"/>
              <a:gd name="connsiteX1" fmla="*/ 4569494 w 8920158"/>
              <a:gd name="connsiteY1" fmla="*/ 0 h 19800272"/>
              <a:gd name="connsiteX2" fmla="*/ 5359534 w 8920158"/>
              <a:gd name="connsiteY2" fmla="*/ 21265 h 19800272"/>
              <a:gd name="connsiteX3" fmla="*/ 8920150 w 8920158"/>
              <a:gd name="connsiteY3" fmla="*/ 19800272 h 19800272"/>
              <a:gd name="connsiteX4" fmla="*/ 0 w 8920158"/>
              <a:gd name="connsiteY4" fmla="*/ 19786800 h 19800272"/>
              <a:gd name="connsiteX5" fmla="*/ 31361 w 8920158"/>
              <a:gd name="connsiteY5" fmla="*/ 1613624 h 19800272"/>
              <a:gd name="connsiteX6" fmla="*/ 1644985 w 8920158"/>
              <a:gd name="connsiteY6" fmla="*/ 0 h 19800272"/>
              <a:gd name="connsiteX0" fmla="*/ 1644985 w 8920157"/>
              <a:gd name="connsiteY0" fmla="*/ 0 h 19800272"/>
              <a:gd name="connsiteX1" fmla="*/ 4569494 w 8920157"/>
              <a:gd name="connsiteY1" fmla="*/ 0 h 19800272"/>
              <a:gd name="connsiteX2" fmla="*/ 4891701 w 8920157"/>
              <a:gd name="connsiteY2" fmla="*/ 0 h 19800272"/>
              <a:gd name="connsiteX3" fmla="*/ 8920150 w 8920157"/>
              <a:gd name="connsiteY3" fmla="*/ 19800272 h 19800272"/>
              <a:gd name="connsiteX4" fmla="*/ 0 w 8920157"/>
              <a:gd name="connsiteY4" fmla="*/ 19786800 h 19800272"/>
              <a:gd name="connsiteX5" fmla="*/ 31361 w 8920157"/>
              <a:gd name="connsiteY5" fmla="*/ 1613624 h 19800272"/>
              <a:gd name="connsiteX6" fmla="*/ 1644985 w 8920157"/>
              <a:gd name="connsiteY6" fmla="*/ 0 h 19800272"/>
              <a:gd name="connsiteX0" fmla="*/ 1644985 w 4891701"/>
              <a:gd name="connsiteY0" fmla="*/ 0 h 19800275"/>
              <a:gd name="connsiteX1" fmla="*/ 4569494 w 4891701"/>
              <a:gd name="connsiteY1" fmla="*/ 0 h 19800275"/>
              <a:gd name="connsiteX2" fmla="*/ 4891701 w 4891701"/>
              <a:gd name="connsiteY2" fmla="*/ 0 h 19800275"/>
              <a:gd name="connsiteX3" fmla="*/ 4645862 w 4891701"/>
              <a:gd name="connsiteY3" fmla="*/ 19800275 h 19800275"/>
              <a:gd name="connsiteX4" fmla="*/ 0 w 4891701"/>
              <a:gd name="connsiteY4" fmla="*/ 19786800 h 19800275"/>
              <a:gd name="connsiteX5" fmla="*/ 31361 w 4891701"/>
              <a:gd name="connsiteY5" fmla="*/ 1613624 h 19800275"/>
              <a:gd name="connsiteX6" fmla="*/ 1644985 w 4891701"/>
              <a:gd name="connsiteY6" fmla="*/ 0 h 19800275"/>
              <a:gd name="connsiteX0" fmla="*/ 1644985 w 4891701"/>
              <a:gd name="connsiteY0" fmla="*/ 0 h 19789643"/>
              <a:gd name="connsiteX1" fmla="*/ 4569494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891701"/>
              <a:gd name="connsiteY0" fmla="*/ 0 h 19789643"/>
              <a:gd name="connsiteX1" fmla="*/ 3846480 w 4891701"/>
              <a:gd name="connsiteY1" fmla="*/ 0 h 19789643"/>
              <a:gd name="connsiteX2" fmla="*/ 4891701 w 4891701"/>
              <a:gd name="connsiteY2" fmla="*/ 0 h 19789643"/>
              <a:gd name="connsiteX3" fmla="*/ 4667127 w 4891701"/>
              <a:gd name="connsiteY3" fmla="*/ 19789643 h 19789643"/>
              <a:gd name="connsiteX4" fmla="*/ 0 w 4891701"/>
              <a:gd name="connsiteY4" fmla="*/ 19786800 h 19789643"/>
              <a:gd name="connsiteX5" fmla="*/ 31361 w 4891701"/>
              <a:gd name="connsiteY5" fmla="*/ 1613624 h 19789643"/>
              <a:gd name="connsiteX6" fmla="*/ 1644985 w 4891701"/>
              <a:gd name="connsiteY6" fmla="*/ 0 h 19789643"/>
              <a:gd name="connsiteX0" fmla="*/ 1644985 w 4667184"/>
              <a:gd name="connsiteY0" fmla="*/ 0 h 19789643"/>
              <a:gd name="connsiteX1" fmla="*/ 3846480 w 4667184"/>
              <a:gd name="connsiteY1" fmla="*/ 0 h 19789643"/>
              <a:gd name="connsiteX2" fmla="*/ 4179320 w 4667184"/>
              <a:gd name="connsiteY2" fmla="*/ 10633 h 19789643"/>
              <a:gd name="connsiteX3" fmla="*/ 4667127 w 4667184"/>
              <a:gd name="connsiteY3" fmla="*/ 19789643 h 19789643"/>
              <a:gd name="connsiteX4" fmla="*/ 0 w 4667184"/>
              <a:gd name="connsiteY4" fmla="*/ 19786800 h 19789643"/>
              <a:gd name="connsiteX5" fmla="*/ 31361 w 4667184"/>
              <a:gd name="connsiteY5" fmla="*/ 1613624 h 19789643"/>
              <a:gd name="connsiteX6" fmla="*/ 1644985 w 4667184"/>
              <a:gd name="connsiteY6" fmla="*/ 0 h 19789643"/>
              <a:gd name="connsiteX0" fmla="*/ 1644985 w 4669085"/>
              <a:gd name="connsiteY0" fmla="*/ 0 h 19789643"/>
              <a:gd name="connsiteX1" fmla="*/ 3846480 w 4669085"/>
              <a:gd name="connsiteY1" fmla="*/ 0 h 19789643"/>
              <a:gd name="connsiteX2" fmla="*/ 4668418 w 4669085"/>
              <a:gd name="connsiteY2" fmla="*/ 0 h 19789643"/>
              <a:gd name="connsiteX3" fmla="*/ 4667127 w 4669085"/>
              <a:gd name="connsiteY3" fmla="*/ 19789643 h 19789643"/>
              <a:gd name="connsiteX4" fmla="*/ 0 w 4669085"/>
              <a:gd name="connsiteY4" fmla="*/ 19786800 h 19789643"/>
              <a:gd name="connsiteX5" fmla="*/ 31361 w 4669085"/>
              <a:gd name="connsiteY5" fmla="*/ 1613624 h 19789643"/>
              <a:gd name="connsiteX6" fmla="*/ 1644985 w 4669085"/>
              <a:gd name="connsiteY6" fmla="*/ 0 h 19789643"/>
              <a:gd name="connsiteX0" fmla="*/ 1644985 w 4668418"/>
              <a:gd name="connsiteY0" fmla="*/ 0 h 19786800"/>
              <a:gd name="connsiteX1" fmla="*/ 3846480 w 4668418"/>
              <a:gd name="connsiteY1" fmla="*/ 0 h 19786800"/>
              <a:gd name="connsiteX2" fmla="*/ 4668418 w 4668418"/>
              <a:gd name="connsiteY2" fmla="*/ 0 h 19786800"/>
              <a:gd name="connsiteX3" fmla="*/ 3092327 w 4668418"/>
              <a:gd name="connsiteY3" fmla="*/ 19307044 h 19786800"/>
              <a:gd name="connsiteX4" fmla="*/ 0 w 4668418"/>
              <a:gd name="connsiteY4" fmla="*/ 19786800 h 19786800"/>
              <a:gd name="connsiteX5" fmla="*/ 31361 w 4668418"/>
              <a:gd name="connsiteY5" fmla="*/ 1613624 h 19786800"/>
              <a:gd name="connsiteX6" fmla="*/ 1644985 w 4668418"/>
              <a:gd name="connsiteY6" fmla="*/ 0 h 19786800"/>
              <a:gd name="connsiteX0" fmla="*/ 1644985 w 4668418"/>
              <a:gd name="connsiteY0" fmla="*/ 0 h 19789644"/>
              <a:gd name="connsiteX1" fmla="*/ 384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4668418"/>
              <a:gd name="connsiteY0" fmla="*/ 0 h 19789644"/>
              <a:gd name="connsiteX1" fmla="*/ 2576480 w 4668418"/>
              <a:gd name="connsiteY1" fmla="*/ 0 h 19789644"/>
              <a:gd name="connsiteX2" fmla="*/ 4668418 w 4668418"/>
              <a:gd name="connsiteY2" fmla="*/ 0 h 19789644"/>
              <a:gd name="connsiteX3" fmla="*/ 3524127 w 4668418"/>
              <a:gd name="connsiteY3" fmla="*/ 19789644 h 19789644"/>
              <a:gd name="connsiteX4" fmla="*/ 0 w 4668418"/>
              <a:gd name="connsiteY4" fmla="*/ 19786800 h 19789644"/>
              <a:gd name="connsiteX5" fmla="*/ 31361 w 4668418"/>
              <a:gd name="connsiteY5" fmla="*/ 1613624 h 19789644"/>
              <a:gd name="connsiteX6" fmla="*/ 1644985 w 4668418"/>
              <a:gd name="connsiteY6" fmla="*/ 0 h 19789644"/>
              <a:gd name="connsiteX0" fmla="*/ 1644985 w 3524177"/>
              <a:gd name="connsiteY0" fmla="*/ 25400 h 19815044"/>
              <a:gd name="connsiteX1" fmla="*/ 2576480 w 3524177"/>
              <a:gd name="connsiteY1" fmla="*/ 25400 h 19815044"/>
              <a:gd name="connsiteX2" fmla="*/ 2966618 w 3524177"/>
              <a:gd name="connsiteY2" fmla="*/ 0 h 19815044"/>
              <a:gd name="connsiteX3" fmla="*/ 3524127 w 3524177"/>
              <a:gd name="connsiteY3" fmla="*/ 19815044 h 19815044"/>
              <a:gd name="connsiteX4" fmla="*/ 0 w 3524177"/>
              <a:gd name="connsiteY4" fmla="*/ 19812200 h 19815044"/>
              <a:gd name="connsiteX5" fmla="*/ 31361 w 3524177"/>
              <a:gd name="connsiteY5" fmla="*/ 1639024 h 19815044"/>
              <a:gd name="connsiteX6" fmla="*/ 1644985 w 3524177"/>
              <a:gd name="connsiteY6" fmla="*/ 25400 h 19815044"/>
              <a:gd name="connsiteX0" fmla="*/ 1644985 w 3550818"/>
              <a:gd name="connsiteY0" fmla="*/ 0 h 19789644"/>
              <a:gd name="connsiteX1" fmla="*/ 2576480 w 3550818"/>
              <a:gd name="connsiteY1" fmla="*/ 0 h 19789644"/>
              <a:gd name="connsiteX2" fmla="*/ 3550818 w 3550818"/>
              <a:gd name="connsiteY2" fmla="*/ 76200 h 19789644"/>
              <a:gd name="connsiteX3" fmla="*/ 3524127 w 3550818"/>
              <a:gd name="connsiteY3" fmla="*/ 19789644 h 19789644"/>
              <a:gd name="connsiteX4" fmla="*/ 0 w 3550818"/>
              <a:gd name="connsiteY4" fmla="*/ 19786800 h 19789644"/>
              <a:gd name="connsiteX5" fmla="*/ 31361 w 3550818"/>
              <a:gd name="connsiteY5" fmla="*/ 1613624 h 19789644"/>
              <a:gd name="connsiteX6" fmla="*/ 1644985 w 3550818"/>
              <a:gd name="connsiteY6" fmla="*/ 0 h 19789644"/>
              <a:gd name="connsiteX0" fmla="*/ 1644985 w 3525318"/>
              <a:gd name="connsiteY0" fmla="*/ 0 h 19789644"/>
              <a:gd name="connsiteX1" fmla="*/ 2576480 w 3525318"/>
              <a:gd name="connsiteY1" fmla="*/ 0 h 19789644"/>
              <a:gd name="connsiteX2" fmla="*/ 3516094 w 3525318"/>
              <a:gd name="connsiteY2" fmla="*/ 6752 h 19789644"/>
              <a:gd name="connsiteX3" fmla="*/ 3524127 w 3525318"/>
              <a:gd name="connsiteY3" fmla="*/ 19789644 h 19789644"/>
              <a:gd name="connsiteX4" fmla="*/ 0 w 3525318"/>
              <a:gd name="connsiteY4" fmla="*/ 19786800 h 19789644"/>
              <a:gd name="connsiteX5" fmla="*/ 31361 w 3525318"/>
              <a:gd name="connsiteY5" fmla="*/ 1613624 h 19789644"/>
              <a:gd name="connsiteX6" fmla="*/ 1644985 w 3525318"/>
              <a:gd name="connsiteY6" fmla="*/ 0 h 19789644"/>
              <a:gd name="connsiteX0" fmla="*/ 1644985 w 3524216"/>
              <a:gd name="connsiteY0" fmla="*/ 0 h 19789644"/>
              <a:gd name="connsiteX1" fmla="*/ 2576480 w 3524216"/>
              <a:gd name="connsiteY1" fmla="*/ 0 h 19789644"/>
              <a:gd name="connsiteX2" fmla="*/ 3215152 w 3524216"/>
              <a:gd name="connsiteY2" fmla="*/ 29901 h 19789644"/>
              <a:gd name="connsiteX3" fmla="*/ 3524127 w 3524216"/>
              <a:gd name="connsiteY3" fmla="*/ 19789644 h 19789644"/>
              <a:gd name="connsiteX4" fmla="*/ 0 w 3524216"/>
              <a:gd name="connsiteY4" fmla="*/ 19786800 h 19789644"/>
              <a:gd name="connsiteX5" fmla="*/ 31361 w 3524216"/>
              <a:gd name="connsiteY5" fmla="*/ 1613624 h 19789644"/>
              <a:gd name="connsiteX6" fmla="*/ 1644985 w 3524216"/>
              <a:gd name="connsiteY6" fmla="*/ 0 h 19789644"/>
              <a:gd name="connsiteX0" fmla="*/ 1644985 w 3527668"/>
              <a:gd name="connsiteY0" fmla="*/ 27972 h 19817616"/>
              <a:gd name="connsiteX1" fmla="*/ 2576480 w 3527668"/>
              <a:gd name="connsiteY1" fmla="*/ 27972 h 19817616"/>
              <a:gd name="connsiteX2" fmla="*/ 3527668 w 3527668"/>
              <a:gd name="connsiteY2" fmla="*/ 0 h 19817616"/>
              <a:gd name="connsiteX3" fmla="*/ 3524127 w 3527668"/>
              <a:gd name="connsiteY3" fmla="*/ 19817616 h 19817616"/>
              <a:gd name="connsiteX4" fmla="*/ 0 w 3527668"/>
              <a:gd name="connsiteY4" fmla="*/ 19814772 h 19817616"/>
              <a:gd name="connsiteX5" fmla="*/ 31361 w 3527668"/>
              <a:gd name="connsiteY5" fmla="*/ 1641596 h 19817616"/>
              <a:gd name="connsiteX6" fmla="*/ 1644985 w 3527668"/>
              <a:gd name="connsiteY6" fmla="*/ 27972 h 19817616"/>
              <a:gd name="connsiteX0" fmla="*/ 1644985 w 3524311"/>
              <a:gd name="connsiteY0" fmla="*/ 0 h 19789644"/>
              <a:gd name="connsiteX1" fmla="*/ 2576480 w 3524311"/>
              <a:gd name="connsiteY1" fmla="*/ 0 h 19789644"/>
              <a:gd name="connsiteX2" fmla="*/ 3383735 w 3524311"/>
              <a:gd name="connsiteY2" fmla="*/ 124428 h 19789644"/>
              <a:gd name="connsiteX3" fmla="*/ 3524127 w 3524311"/>
              <a:gd name="connsiteY3" fmla="*/ 19789644 h 19789644"/>
              <a:gd name="connsiteX4" fmla="*/ 0 w 3524311"/>
              <a:gd name="connsiteY4" fmla="*/ 19786800 h 19789644"/>
              <a:gd name="connsiteX5" fmla="*/ 31361 w 3524311"/>
              <a:gd name="connsiteY5" fmla="*/ 1613624 h 19789644"/>
              <a:gd name="connsiteX6" fmla="*/ 1644985 w 3524311"/>
              <a:gd name="connsiteY6" fmla="*/ 0 h 19789644"/>
              <a:gd name="connsiteX0" fmla="*/ 1644985 w 3525495"/>
              <a:gd name="connsiteY0" fmla="*/ 2572 h 19792216"/>
              <a:gd name="connsiteX1" fmla="*/ 2576480 w 3525495"/>
              <a:gd name="connsiteY1" fmla="*/ 2572 h 19792216"/>
              <a:gd name="connsiteX2" fmla="*/ 3519201 w 3525495"/>
              <a:gd name="connsiteY2" fmla="*/ 0 h 19792216"/>
              <a:gd name="connsiteX3" fmla="*/ 3524127 w 3525495"/>
              <a:gd name="connsiteY3" fmla="*/ 19792216 h 19792216"/>
              <a:gd name="connsiteX4" fmla="*/ 0 w 3525495"/>
              <a:gd name="connsiteY4" fmla="*/ 19789372 h 19792216"/>
              <a:gd name="connsiteX5" fmla="*/ 31361 w 3525495"/>
              <a:gd name="connsiteY5" fmla="*/ 1616196 h 19792216"/>
              <a:gd name="connsiteX6" fmla="*/ 1644985 w 3525495"/>
              <a:gd name="connsiteY6" fmla="*/ 2572 h 19792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5495" h="19792216">
                <a:moveTo>
                  <a:pt x="1644985" y="2572"/>
                </a:moveTo>
                <a:lnTo>
                  <a:pt x="2576480" y="2572"/>
                </a:lnTo>
                <a:lnTo>
                  <a:pt x="3519201" y="0"/>
                </a:lnTo>
                <a:cubicBezTo>
                  <a:pt x="3512980" y="3707601"/>
                  <a:pt x="3530348" y="16084615"/>
                  <a:pt x="3524127" y="19792216"/>
                </a:cubicBezTo>
                <a:lnTo>
                  <a:pt x="0" y="19789372"/>
                </a:lnTo>
                <a:cubicBezTo>
                  <a:pt x="12441" y="13696053"/>
                  <a:pt x="18920" y="7709515"/>
                  <a:pt x="31361" y="1616196"/>
                </a:cubicBezTo>
                <a:cubicBezTo>
                  <a:pt x="31361" y="725016"/>
                  <a:pt x="753805" y="2572"/>
                  <a:pt x="1644985" y="2572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4353192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5ABBBC38-4DC8-7B41-AA1B-2CC218D5C82E}"/>
              </a:ext>
            </a:extLst>
          </p:cNvPr>
          <p:cNvSpPr/>
          <p:nvPr userDrawn="1"/>
        </p:nvSpPr>
        <p:spPr>
          <a:xfrm rot="10800000">
            <a:off x="-18662" y="-34989"/>
            <a:ext cx="6665512" cy="1120911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30522 w 6665512"/>
              <a:gd name="connsiteY3" fmla="*/ 10812561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88118"/>
              <a:gd name="connsiteX1" fmla="*/ 4538133 w 6665512"/>
              <a:gd name="connsiteY1" fmla="*/ 0 h 11188118"/>
              <a:gd name="connsiteX2" fmla="*/ 6665512 w 6665512"/>
              <a:gd name="connsiteY2" fmla="*/ 0 h 11188118"/>
              <a:gd name="connsiteX3" fmla="*/ 6646850 w 6665512"/>
              <a:gd name="connsiteY3" fmla="*/ 11188118 h 11188118"/>
              <a:gd name="connsiteX4" fmla="*/ 0 w 6665512"/>
              <a:gd name="connsiteY4" fmla="*/ 11160126 h 11188118"/>
              <a:gd name="connsiteX5" fmla="*/ 0 w 6665512"/>
              <a:gd name="connsiteY5" fmla="*/ 1613624 h 11188118"/>
              <a:gd name="connsiteX6" fmla="*/ 1613624 w 6665512"/>
              <a:gd name="connsiteY6" fmla="*/ 0 h 11188118"/>
              <a:gd name="connsiteX0" fmla="*/ 1613624 w 6665512"/>
              <a:gd name="connsiteY0" fmla="*/ 0 h 11209112"/>
              <a:gd name="connsiteX1" fmla="*/ 4538133 w 6665512"/>
              <a:gd name="connsiteY1" fmla="*/ 0 h 11209112"/>
              <a:gd name="connsiteX2" fmla="*/ 6665512 w 6665512"/>
              <a:gd name="connsiteY2" fmla="*/ 0 h 11209112"/>
              <a:gd name="connsiteX3" fmla="*/ 6646850 w 6665512"/>
              <a:gd name="connsiteY3" fmla="*/ 11188118 h 11209112"/>
              <a:gd name="connsiteX4" fmla="*/ 0 w 6665512"/>
              <a:gd name="connsiteY4" fmla="*/ 11209112 h 11209112"/>
              <a:gd name="connsiteX5" fmla="*/ 0 w 6665512"/>
              <a:gd name="connsiteY5" fmla="*/ 1613624 h 11209112"/>
              <a:gd name="connsiteX6" fmla="*/ 1613624 w 6665512"/>
              <a:gd name="connsiteY6" fmla="*/ 0 h 112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2091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80517"/>
                  <a:pt x="6646850" y="11188118"/>
                </a:cubicBezTo>
                <a:lnTo>
                  <a:pt x="0" y="11209112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chemeClr val="bg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09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125158" y="3658024"/>
            <a:ext cx="9909503" cy="4724149"/>
          </a:xfrm>
          <a:prstGeom prst="rect">
            <a:avLst/>
          </a:prstGeom>
        </p:spPr>
        <p:txBody>
          <a:bodyPr>
            <a:noAutofit/>
          </a:bodyPr>
          <a:lstStyle>
            <a:lvl1pPr marL="0" marR="185196" indent="12513" defTabSz="449939">
              <a:lnSpc>
                <a:spcPct val="119300"/>
              </a:lnSpc>
              <a:spcBef>
                <a:spcPts val="2066"/>
              </a:spcBef>
              <a:buSzTx/>
              <a:buFontTx/>
              <a:buNone/>
              <a:defRPr sz="2756" spc="11">
                <a:solidFill>
                  <a:schemeClr val="bg1"/>
                </a:solidFill>
              </a:defRPr>
            </a:lvl1pPr>
            <a:lvl2pPr marL="1009451" marR="185196" indent="-266648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2pPr>
            <a:lvl3pPr marL="1800740" marR="185196" indent="-315127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3pPr>
            <a:lvl4pPr marL="2587011" marR="185196" indent="-358595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4pPr>
            <a:lvl5pPr marL="3329815" marR="185196" indent="-358595" defTabSz="449939">
              <a:lnSpc>
                <a:spcPct val="119300"/>
              </a:lnSpc>
              <a:spcBef>
                <a:spcPts val="2066"/>
              </a:spcBef>
              <a:buFontTx/>
              <a:defRPr sz="2756" spc="11">
                <a:solidFill>
                  <a:schemeClr val="bg1"/>
                </a:solidFill>
              </a:defRPr>
            </a:lvl5pPr>
          </a:lstStyle>
          <a:p>
            <a:r>
              <a:rPr dirty="0" err="1"/>
              <a:t>Разнообразный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богатый</a:t>
            </a:r>
            <a:r>
              <a:rPr dirty="0"/>
              <a:t> </a:t>
            </a:r>
            <a:r>
              <a:rPr dirty="0" err="1"/>
              <a:t>опыт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 </a:t>
            </a:r>
            <a:r>
              <a:rPr dirty="0" err="1"/>
              <a:t>выполнять</a:t>
            </a:r>
            <a:r>
              <a:rPr dirty="0"/>
              <a:t> </a:t>
            </a:r>
            <a:r>
              <a:rPr dirty="0" err="1"/>
              <a:t>важные</a:t>
            </a:r>
            <a:r>
              <a:rPr dirty="0"/>
              <a:t> </a:t>
            </a:r>
            <a:r>
              <a:rPr dirty="0" err="1"/>
              <a:t>задания</a:t>
            </a:r>
            <a:r>
              <a:rPr dirty="0"/>
              <a:t> </a:t>
            </a:r>
            <a:r>
              <a:rPr dirty="0" err="1"/>
              <a:t>по</a:t>
            </a:r>
            <a:r>
              <a:rPr dirty="0"/>
              <a:t> </a:t>
            </a:r>
            <a:r>
              <a:rPr dirty="0" err="1"/>
              <a:t>разработке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дальнейшее</a:t>
            </a:r>
            <a:r>
              <a:rPr dirty="0"/>
              <a:t> </a:t>
            </a:r>
            <a:r>
              <a:rPr dirty="0" err="1"/>
              <a:t>развитие</a:t>
            </a:r>
            <a:r>
              <a:rPr dirty="0"/>
              <a:t>  </a:t>
            </a:r>
            <a:r>
              <a:rPr dirty="0" err="1"/>
              <a:t>различных</a:t>
            </a:r>
            <a:r>
              <a:rPr dirty="0"/>
              <a:t> </a:t>
            </a:r>
            <a:r>
              <a:rPr dirty="0" err="1"/>
              <a:t>форм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системы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 </a:t>
            </a:r>
            <a:r>
              <a:rPr dirty="0" err="1"/>
              <a:t>кадров</a:t>
            </a:r>
            <a:r>
              <a:rPr dirty="0"/>
              <a:t>, </a:t>
            </a:r>
            <a:r>
              <a:rPr dirty="0" err="1"/>
              <a:t>соответствует</a:t>
            </a:r>
            <a:r>
              <a:rPr dirty="0"/>
              <a:t> </a:t>
            </a:r>
            <a:r>
              <a:rPr dirty="0" err="1"/>
              <a:t>насущным</a:t>
            </a:r>
            <a:r>
              <a:rPr dirty="0"/>
              <a:t> </a:t>
            </a:r>
            <a:r>
              <a:rPr dirty="0" err="1"/>
              <a:t>потребностям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 </a:t>
            </a:r>
            <a:r>
              <a:rPr dirty="0" err="1"/>
              <a:t>консультация</a:t>
            </a:r>
            <a:r>
              <a:rPr dirty="0"/>
              <a:t>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широким</a:t>
            </a:r>
            <a:r>
              <a:rPr dirty="0"/>
              <a:t> </a:t>
            </a:r>
            <a:r>
              <a:rPr dirty="0" err="1"/>
              <a:t>активом</a:t>
            </a:r>
            <a:r>
              <a:rPr dirty="0"/>
              <a:t> </a:t>
            </a:r>
            <a:r>
              <a:rPr dirty="0" err="1"/>
              <a:t>позволяет</a:t>
            </a:r>
            <a:r>
              <a:rPr dirty="0"/>
              <a:t> </a:t>
            </a:r>
            <a:r>
              <a:rPr dirty="0" err="1"/>
              <a:t>оценить</a:t>
            </a:r>
            <a:r>
              <a:rPr dirty="0"/>
              <a:t> </a:t>
            </a:r>
            <a:r>
              <a:rPr dirty="0" err="1"/>
              <a:t>значение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С</a:t>
            </a:r>
            <a:r>
              <a:rPr dirty="0"/>
              <a:t> </a:t>
            </a:r>
            <a:r>
              <a:rPr dirty="0" err="1"/>
              <a:t>другой</a:t>
            </a:r>
            <a:r>
              <a:rPr dirty="0"/>
              <a:t> </a:t>
            </a:r>
            <a:r>
              <a:rPr dirty="0" err="1"/>
              <a:t>стороны</a:t>
            </a:r>
            <a:r>
              <a:rPr dirty="0"/>
              <a:t> </a:t>
            </a:r>
            <a:r>
              <a:rPr dirty="0" err="1"/>
              <a:t>рамки</a:t>
            </a:r>
            <a:r>
              <a:rPr dirty="0"/>
              <a:t> </a:t>
            </a:r>
            <a:r>
              <a:rPr dirty="0" err="1"/>
              <a:t>и</a:t>
            </a:r>
            <a:r>
              <a:rPr dirty="0"/>
              <a:t> </a:t>
            </a:r>
            <a:r>
              <a:rPr dirty="0" err="1"/>
              <a:t>место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</a:t>
            </a:r>
            <a:r>
              <a:rPr dirty="0" err="1"/>
              <a:t>кадров</a:t>
            </a:r>
            <a:r>
              <a:rPr dirty="0"/>
              <a:t> </a:t>
            </a:r>
            <a:r>
              <a:rPr dirty="0" err="1"/>
              <a:t>требуют</a:t>
            </a:r>
            <a:r>
              <a:rPr dirty="0"/>
              <a:t>  </a:t>
            </a:r>
            <a:r>
              <a:rPr dirty="0" err="1"/>
              <a:t>от</a:t>
            </a:r>
            <a:r>
              <a:rPr dirty="0"/>
              <a:t> </a:t>
            </a:r>
            <a:r>
              <a:rPr dirty="0" err="1"/>
              <a:t>нас</a:t>
            </a:r>
            <a:r>
              <a:rPr dirty="0"/>
              <a:t> </a:t>
            </a:r>
            <a:r>
              <a:rPr dirty="0" err="1"/>
              <a:t>анализа</a:t>
            </a:r>
            <a:r>
              <a:rPr dirty="0"/>
              <a:t> </a:t>
            </a:r>
            <a:r>
              <a:rPr dirty="0" err="1"/>
              <a:t>систем</a:t>
            </a:r>
            <a:r>
              <a:rPr dirty="0"/>
              <a:t> </a:t>
            </a:r>
            <a:r>
              <a:rPr dirty="0" err="1"/>
              <a:t>массового</a:t>
            </a:r>
            <a:r>
              <a:rPr dirty="0"/>
              <a:t> </a:t>
            </a:r>
            <a:r>
              <a:rPr dirty="0" err="1"/>
              <a:t>участия</a:t>
            </a:r>
            <a:r>
              <a:rPr dirty="0"/>
              <a:t>. </a:t>
            </a:r>
            <a:r>
              <a:rPr dirty="0" err="1"/>
              <a:t>Таким</a:t>
            </a:r>
            <a:r>
              <a:rPr dirty="0"/>
              <a:t> </a:t>
            </a:r>
            <a:r>
              <a:rPr dirty="0" err="1"/>
              <a:t>образом</a:t>
            </a:r>
            <a:r>
              <a:rPr dirty="0"/>
              <a:t> </a:t>
            </a:r>
            <a:r>
              <a:rPr dirty="0" err="1"/>
              <a:t>постоянное</a:t>
            </a:r>
            <a:r>
              <a:rPr dirty="0"/>
              <a:t>  </a:t>
            </a:r>
            <a:r>
              <a:rPr dirty="0" err="1"/>
              <a:t>информационно-пропагандистское</a:t>
            </a:r>
            <a:r>
              <a:rPr dirty="0"/>
              <a:t> </a:t>
            </a:r>
            <a:r>
              <a:rPr dirty="0" err="1"/>
              <a:t>обеспечение</a:t>
            </a:r>
            <a:r>
              <a:rPr dirty="0"/>
              <a:t> </a:t>
            </a:r>
            <a:r>
              <a:rPr dirty="0" err="1"/>
              <a:t>нашей</a:t>
            </a:r>
            <a:r>
              <a:rPr dirty="0"/>
              <a:t> </a:t>
            </a:r>
            <a:r>
              <a:rPr dirty="0" err="1"/>
              <a:t>деятельности</a:t>
            </a:r>
            <a:r>
              <a:rPr dirty="0"/>
              <a:t> </a:t>
            </a:r>
            <a:r>
              <a:rPr dirty="0" err="1"/>
              <a:t>играет</a:t>
            </a:r>
            <a:r>
              <a:rPr dirty="0"/>
              <a:t>  </a:t>
            </a:r>
            <a:r>
              <a:rPr dirty="0" err="1"/>
              <a:t>важную</a:t>
            </a:r>
            <a:r>
              <a:rPr dirty="0"/>
              <a:t> </a:t>
            </a:r>
            <a:r>
              <a:rPr dirty="0" err="1"/>
              <a:t>роль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формировании</a:t>
            </a:r>
            <a:r>
              <a:rPr dirty="0"/>
              <a:t> </a:t>
            </a:r>
            <a:r>
              <a:rPr dirty="0" err="1"/>
              <a:t>позиций</a:t>
            </a:r>
            <a:r>
              <a:rPr dirty="0"/>
              <a:t>, </a:t>
            </a:r>
            <a:r>
              <a:rPr dirty="0" err="1"/>
              <a:t>занимаемых</a:t>
            </a:r>
            <a:r>
              <a:rPr dirty="0"/>
              <a:t> </a:t>
            </a:r>
            <a:r>
              <a:rPr dirty="0" err="1"/>
              <a:t>участниками</a:t>
            </a:r>
            <a:r>
              <a:rPr dirty="0"/>
              <a:t> </a:t>
            </a:r>
            <a:r>
              <a:rPr dirty="0" err="1"/>
              <a:t>в</a:t>
            </a:r>
            <a:r>
              <a:rPr dirty="0"/>
              <a:t> </a:t>
            </a:r>
            <a:r>
              <a:rPr dirty="0" err="1"/>
              <a:t>отношении</a:t>
            </a:r>
            <a:r>
              <a:rPr dirty="0"/>
              <a:t> </a:t>
            </a:r>
            <a:r>
              <a:rPr dirty="0" err="1"/>
              <a:t>поставленных</a:t>
            </a:r>
            <a:r>
              <a:rPr dirty="0"/>
              <a:t> </a:t>
            </a:r>
            <a:r>
              <a:rPr dirty="0" err="1"/>
              <a:t>задач</a:t>
            </a:r>
            <a:r>
              <a:rPr dirty="0"/>
              <a:t>.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11" name="Текст 11"/>
          <p:cNvSpPr>
            <a:spLocks noGrp="1"/>
          </p:cNvSpPr>
          <p:nvPr>
            <p:ph type="body" sz="quarter" idx="21" hasCustomPrompt="1"/>
          </p:nvPr>
        </p:nvSpPr>
        <p:spPr>
          <a:xfrm>
            <a:off x="8124714" y="2068262"/>
            <a:ext cx="9910589" cy="12541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SzTx/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r>
              <a:t>С другой стороны рамки и место обучения кадров  требуют от нас анализа систем массового участия.</a:t>
            </a:r>
          </a:p>
        </p:txBody>
      </p:sp>
      <p:sp>
        <p:nvSpPr>
          <p:cNvPr id="412" name="Текст 12"/>
          <p:cNvSpPr>
            <a:spLocks noGrp="1"/>
          </p:cNvSpPr>
          <p:nvPr>
            <p:ph type="body" sz="quarter" idx="22" hasCustomPrompt="1"/>
          </p:nvPr>
        </p:nvSpPr>
        <p:spPr>
          <a:xfrm>
            <a:off x="710448" y="720221"/>
            <a:ext cx="5649334" cy="2308324"/>
          </a:xfrm>
          <a:prstGeom prst="rect">
            <a:avLst/>
          </a:prstGeom>
        </p:spPr>
        <p:txBody>
          <a:bodyPr>
            <a:sp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CE9932EC-3CE4-8C45-8802-A8CD531320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1B85A017-193B-B346-A6A8-D35AFF7654BB}"/>
              </a:ext>
            </a:extLst>
          </p:cNvPr>
          <p:cNvSpPr/>
          <p:nvPr userDrawn="1"/>
        </p:nvSpPr>
        <p:spPr>
          <a:xfrm flipV="1">
            <a:off x="0" y="3859825"/>
            <a:ext cx="19786802" cy="7300299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608416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5117352"/>
            <a:ext cx="19786802" cy="604277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</p:spTree>
    <p:extLst>
      <p:ext uri="{BB962C8B-B14F-4D97-AF65-F5344CB8AC3E}">
        <p14:creationId xmlns:p14="http://schemas.microsoft.com/office/powerpoint/2010/main" val="1254418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ТС заголовок в 1 строку c картинкой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0106480-AD69-C24B-9D63-9A432F463E77}"/>
              </a:ext>
            </a:extLst>
          </p:cNvPr>
          <p:cNvSpPr/>
          <p:nvPr userDrawn="1"/>
        </p:nvSpPr>
        <p:spPr>
          <a:xfrm flipV="1">
            <a:off x="0" y="0"/>
            <a:ext cx="19786802" cy="6042772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673694B7-2C77-28AC-8CAF-B798852D7084}"/>
              </a:ext>
            </a:extLst>
          </p:cNvPr>
          <p:cNvSpPr/>
          <p:nvPr userDrawn="1"/>
        </p:nvSpPr>
        <p:spPr>
          <a:xfrm rot="10800000" flipH="1">
            <a:off x="7001806" y="-2277"/>
            <a:ext cx="5795688" cy="7145900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46883"/>
              <a:gd name="connsiteY0" fmla="*/ 21265 h 11181391"/>
              <a:gd name="connsiteX1" fmla="*/ 4538133 w 6646883"/>
              <a:gd name="connsiteY1" fmla="*/ 21265 h 11181391"/>
              <a:gd name="connsiteX2" fmla="*/ 5793642 w 6646883"/>
              <a:gd name="connsiteY2" fmla="*/ 0 h 11181391"/>
              <a:gd name="connsiteX3" fmla="*/ 6646850 w 6646883"/>
              <a:gd name="connsiteY3" fmla="*/ 11144069 h 11181391"/>
              <a:gd name="connsiteX4" fmla="*/ 0 w 6646883"/>
              <a:gd name="connsiteY4" fmla="*/ 11181391 h 11181391"/>
              <a:gd name="connsiteX5" fmla="*/ 0 w 6646883"/>
              <a:gd name="connsiteY5" fmla="*/ 1634889 h 11181391"/>
              <a:gd name="connsiteX6" fmla="*/ 1613624 w 6646883"/>
              <a:gd name="connsiteY6" fmla="*/ 21265 h 11181391"/>
              <a:gd name="connsiteX0" fmla="*/ 1613624 w 5793642"/>
              <a:gd name="connsiteY0" fmla="*/ 21265 h 11181391"/>
              <a:gd name="connsiteX1" fmla="*/ 4538133 w 5793642"/>
              <a:gd name="connsiteY1" fmla="*/ 21265 h 11181391"/>
              <a:gd name="connsiteX2" fmla="*/ 5793642 w 5793642"/>
              <a:gd name="connsiteY2" fmla="*/ 0 h 11181391"/>
              <a:gd name="connsiteX3" fmla="*/ 5753716 w 5793642"/>
              <a:gd name="connsiteY3" fmla="*/ 11144069 h 11181391"/>
              <a:gd name="connsiteX4" fmla="*/ 0 w 5793642"/>
              <a:gd name="connsiteY4" fmla="*/ 11181391 h 11181391"/>
              <a:gd name="connsiteX5" fmla="*/ 0 w 5793642"/>
              <a:gd name="connsiteY5" fmla="*/ 1634889 h 11181391"/>
              <a:gd name="connsiteX6" fmla="*/ 1613624 w 5793642"/>
              <a:gd name="connsiteY6" fmla="*/ 21265 h 11181391"/>
              <a:gd name="connsiteX0" fmla="*/ 1613624 w 5793642"/>
              <a:gd name="connsiteY0" fmla="*/ 21265 h 11144069"/>
              <a:gd name="connsiteX1" fmla="*/ 4538133 w 5793642"/>
              <a:gd name="connsiteY1" fmla="*/ 21265 h 11144069"/>
              <a:gd name="connsiteX2" fmla="*/ 5793642 w 5793642"/>
              <a:gd name="connsiteY2" fmla="*/ 0 h 11144069"/>
              <a:gd name="connsiteX3" fmla="*/ 5753716 w 5793642"/>
              <a:gd name="connsiteY3" fmla="*/ 11144069 h 11144069"/>
              <a:gd name="connsiteX4" fmla="*/ 21265 w 5793642"/>
              <a:gd name="connsiteY4" fmla="*/ 8204275 h 11144069"/>
              <a:gd name="connsiteX5" fmla="*/ 0 w 5793642"/>
              <a:gd name="connsiteY5" fmla="*/ 1634889 h 11144069"/>
              <a:gd name="connsiteX6" fmla="*/ 1613624 w 5793642"/>
              <a:gd name="connsiteY6" fmla="*/ 21265 h 11144069"/>
              <a:gd name="connsiteX0" fmla="*/ 1615670 w 5795688"/>
              <a:gd name="connsiteY0" fmla="*/ 21265 h 11144069"/>
              <a:gd name="connsiteX1" fmla="*/ 4540179 w 5795688"/>
              <a:gd name="connsiteY1" fmla="*/ 21265 h 11144069"/>
              <a:gd name="connsiteX2" fmla="*/ 5795688 w 5795688"/>
              <a:gd name="connsiteY2" fmla="*/ 0 h 11144069"/>
              <a:gd name="connsiteX3" fmla="*/ 5755762 w 5795688"/>
              <a:gd name="connsiteY3" fmla="*/ 11144069 h 11144069"/>
              <a:gd name="connsiteX4" fmla="*/ 2046 w 5795688"/>
              <a:gd name="connsiteY4" fmla="*/ 7055959 h 11144069"/>
              <a:gd name="connsiteX5" fmla="*/ 2046 w 5795688"/>
              <a:gd name="connsiteY5" fmla="*/ 1634889 h 11144069"/>
              <a:gd name="connsiteX6" fmla="*/ 1615670 w 5795688"/>
              <a:gd name="connsiteY6" fmla="*/ 21265 h 11144069"/>
              <a:gd name="connsiteX0" fmla="*/ 1615670 w 5795688"/>
              <a:gd name="connsiteY0" fmla="*/ 21265 h 7103697"/>
              <a:gd name="connsiteX1" fmla="*/ 4540179 w 5795688"/>
              <a:gd name="connsiteY1" fmla="*/ 21265 h 7103697"/>
              <a:gd name="connsiteX2" fmla="*/ 5795688 w 5795688"/>
              <a:gd name="connsiteY2" fmla="*/ 0 h 7103697"/>
              <a:gd name="connsiteX3" fmla="*/ 5755762 w 5795688"/>
              <a:gd name="connsiteY3" fmla="*/ 7103697 h 7103697"/>
              <a:gd name="connsiteX4" fmla="*/ 2046 w 5795688"/>
              <a:gd name="connsiteY4" fmla="*/ 7055959 h 7103697"/>
              <a:gd name="connsiteX5" fmla="*/ 2046 w 5795688"/>
              <a:gd name="connsiteY5" fmla="*/ 1634889 h 7103697"/>
              <a:gd name="connsiteX6" fmla="*/ 1615670 w 5795688"/>
              <a:gd name="connsiteY6" fmla="*/ 21265 h 7103697"/>
              <a:gd name="connsiteX0" fmla="*/ 1615670 w 5795688"/>
              <a:gd name="connsiteY0" fmla="*/ 21265 h 7141172"/>
              <a:gd name="connsiteX1" fmla="*/ 4540179 w 5795688"/>
              <a:gd name="connsiteY1" fmla="*/ 21265 h 7141172"/>
              <a:gd name="connsiteX2" fmla="*/ 5795688 w 5795688"/>
              <a:gd name="connsiteY2" fmla="*/ 0 h 7141172"/>
              <a:gd name="connsiteX3" fmla="*/ 5748267 w 5795688"/>
              <a:gd name="connsiteY3" fmla="*/ 7141172 h 7141172"/>
              <a:gd name="connsiteX4" fmla="*/ 2046 w 5795688"/>
              <a:gd name="connsiteY4" fmla="*/ 7055959 h 7141172"/>
              <a:gd name="connsiteX5" fmla="*/ 2046 w 5795688"/>
              <a:gd name="connsiteY5" fmla="*/ 1634889 h 7141172"/>
              <a:gd name="connsiteX6" fmla="*/ 1615670 w 5795688"/>
              <a:gd name="connsiteY6" fmla="*/ 21265 h 7141172"/>
              <a:gd name="connsiteX0" fmla="*/ 1615670 w 5795688"/>
              <a:gd name="connsiteY0" fmla="*/ 21265 h 7145900"/>
              <a:gd name="connsiteX1" fmla="*/ 4540179 w 5795688"/>
              <a:gd name="connsiteY1" fmla="*/ 21265 h 7145900"/>
              <a:gd name="connsiteX2" fmla="*/ 5795688 w 5795688"/>
              <a:gd name="connsiteY2" fmla="*/ 0 h 7145900"/>
              <a:gd name="connsiteX3" fmla="*/ 5748267 w 5795688"/>
              <a:gd name="connsiteY3" fmla="*/ 7141172 h 7145900"/>
              <a:gd name="connsiteX4" fmla="*/ 2046 w 5795688"/>
              <a:gd name="connsiteY4" fmla="*/ 7145900 h 7145900"/>
              <a:gd name="connsiteX5" fmla="*/ 2046 w 5795688"/>
              <a:gd name="connsiteY5" fmla="*/ 1634889 h 7145900"/>
              <a:gd name="connsiteX6" fmla="*/ 1615670 w 5795688"/>
              <a:gd name="connsiteY6" fmla="*/ 21265 h 714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95688" h="7145900">
                <a:moveTo>
                  <a:pt x="1615670" y="21265"/>
                </a:moveTo>
                <a:lnTo>
                  <a:pt x="4540179" y="21265"/>
                </a:lnTo>
                <a:cubicBezTo>
                  <a:pt x="5249305" y="21265"/>
                  <a:pt x="5086562" y="0"/>
                  <a:pt x="5795688" y="0"/>
                </a:cubicBezTo>
                <a:cubicBezTo>
                  <a:pt x="5789467" y="3707601"/>
                  <a:pt x="5754488" y="3433571"/>
                  <a:pt x="5748267" y="7141172"/>
                </a:cubicBezTo>
                <a:lnTo>
                  <a:pt x="2046" y="7145900"/>
                </a:lnTo>
                <a:cubicBezTo>
                  <a:pt x="-5042" y="4956105"/>
                  <a:pt x="9134" y="3824684"/>
                  <a:pt x="2046" y="1634889"/>
                </a:cubicBezTo>
                <a:cubicBezTo>
                  <a:pt x="2046" y="743709"/>
                  <a:pt x="724490" y="21265"/>
                  <a:pt x="1615670" y="21265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961144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44131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6348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">
            <a:extLst>
              <a:ext uri="{FF2B5EF4-FFF2-40B4-BE49-F238E27FC236}">
                <a16:creationId xmlns:a16="http://schemas.microsoft.com/office/drawing/2014/main" id="{D1126161-E8DB-AE4A-B93F-7680CA78E8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8761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ТС заголовок в 1 строку c картинкой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F778333-59A3-2642-BE91-04276F1F75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r>
              <a:rPr lang="en-US" dirty="0"/>
              <a:t>1</a:t>
            </a:r>
            <a:endParaRPr lang="ru-RU" dirty="0"/>
          </a:p>
        </p:txBody>
      </p:sp>
      <p:sp>
        <p:nvSpPr>
          <p:cNvPr id="2" name="Прямоугольник с одним скругленным углом 1">
            <a:extLst>
              <a:ext uri="{FF2B5EF4-FFF2-40B4-BE49-F238E27FC236}">
                <a16:creationId xmlns:a16="http://schemas.microsoft.com/office/drawing/2014/main" id="{75D008F1-66DD-C004-C478-B7AB4B727785}"/>
              </a:ext>
            </a:extLst>
          </p:cNvPr>
          <p:cNvSpPr/>
          <p:nvPr userDrawn="1"/>
        </p:nvSpPr>
        <p:spPr>
          <a:xfrm flipH="1" flipV="1">
            <a:off x="7161025" y="-2"/>
            <a:ext cx="12255499" cy="10440990"/>
          </a:xfrm>
          <a:prstGeom prst="round1Rect">
            <a:avLst>
              <a:gd name="adj" fmla="val 16115"/>
            </a:avLst>
          </a:pr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Прямоугольник с одним скругленным углом 2">
            <a:extLst>
              <a:ext uri="{FF2B5EF4-FFF2-40B4-BE49-F238E27FC236}">
                <a16:creationId xmlns:a16="http://schemas.microsoft.com/office/drawing/2014/main" id="{6427A52A-A170-AD6C-355A-D28719B9B96F}"/>
              </a:ext>
            </a:extLst>
          </p:cNvPr>
          <p:cNvSpPr/>
          <p:nvPr userDrawn="1"/>
        </p:nvSpPr>
        <p:spPr>
          <a:xfrm flipH="1" flipV="1">
            <a:off x="13307828" y="0"/>
            <a:ext cx="6491472" cy="10440988"/>
          </a:xfrm>
          <a:custGeom>
            <a:avLst/>
            <a:gdLst>
              <a:gd name="connsiteX0" fmla="*/ 0 w 6108700"/>
              <a:gd name="connsiteY0" fmla="*/ 0 h 10287006"/>
              <a:gd name="connsiteX1" fmla="*/ 4481953 w 6108700"/>
              <a:gd name="connsiteY1" fmla="*/ 0 h 10287006"/>
              <a:gd name="connsiteX2" fmla="*/ 6108700 w 6108700"/>
              <a:gd name="connsiteY2" fmla="*/ 1626747 h 10287006"/>
              <a:gd name="connsiteX3" fmla="*/ 6108700 w 6108700"/>
              <a:gd name="connsiteY3" fmla="*/ 10287006 h 10287006"/>
              <a:gd name="connsiteX4" fmla="*/ 0 w 6108700"/>
              <a:gd name="connsiteY4" fmla="*/ 10287006 h 10287006"/>
              <a:gd name="connsiteX5" fmla="*/ 0 w 6108700"/>
              <a:gd name="connsiteY5" fmla="*/ 0 h 10287006"/>
              <a:gd name="connsiteX0" fmla="*/ 382772 w 6491472"/>
              <a:gd name="connsiteY0" fmla="*/ 0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382772 w 6491472"/>
              <a:gd name="connsiteY5" fmla="*/ 0 h 10287006"/>
              <a:gd name="connsiteX0" fmla="*/ 0 w 6491472"/>
              <a:gd name="connsiteY0" fmla="*/ 21265 h 10287006"/>
              <a:gd name="connsiteX1" fmla="*/ 4864725 w 6491472"/>
              <a:gd name="connsiteY1" fmla="*/ 0 h 10287006"/>
              <a:gd name="connsiteX2" fmla="*/ 6491472 w 6491472"/>
              <a:gd name="connsiteY2" fmla="*/ 1626747 h 10287006"/>
              <a:gd name="connsiteX3" fmla="*/ 6491472 w 6491472"/>
              <a:gd name="connsiteY3" fmla="*/ 10287006 h 10287006"/>
              <a:gd name="connsiteX4" fmla="*/ 0 w 6491472"/>
              <a:gd name="connsiteY4" fmla="*/ 10287006 h 10287006"/>
              <a:gd name="connsiteX5" fmla="*/ 0 w 6491472"/>
              <a:gd name="connsiteY5" fmla="*/ 21265 h 1028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91472" h="10287006">
                <a:moveTo>
                  <a:pt x="0" y="21265"/>
                </a:moveTo>
                <a:lnTo>
                  <a:pt x="4864725" y="0"/>
                </a:lnTo>
                <a:cubicBezTo>
                  <a:pt x="5763153" y="0"/>
                  <a:pt x="6491472" y="728319"/>
                  <a:pt x="6491472" y="1626747"/>
                </a:cubicBezTo>
                <a:lnTo>
                  <a:pt x="6491472" y="10287006"/>
                </a:lnTo>
                <a:lnTo>
                  <a:pt x="0" y="10287006"/>
                </a:lnTo>
                <a:lnTo>
                  <a:pt x="0" y="21265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6441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64169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B6683B1D-C550-D1DF-250D-08481E67D356}"/>
              </a:ext>
            </a:extLst>
          </p:cNvPr>
          <p:cNvSpPr/>
          <p:nvPr userDrawn="1"/>
        </p:nvSpPr>
        <p:spPr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14" name="Рисунок 8">
            <a:extLst>
              <a:ext uri="{FF2B5EF4-FFF2-40B4-BE49-F238E27FC236}">
                <a16:creationId xmlns:a16="http://schemas.microsoft.com/office/drawing/2014/main" id="{B03F7438-CEAF-B979-B8DE-4A99C22AAB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A69AF8A5-2FC6-1A74-59D4-72A021E9606B}"/>
              </a:ext>
            </a:extLst>
          </p:cNvPr>
          <p:cNvSpPr/>
          <p:nvPr userDrawn="1"/>
        </p:nvSpPr>
        <p:spPr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16" name="Рисунок 8">
            <a:extLst>
              <a:ext uri="{FF2B5EF4-FFF2-40B4-BE49-F238E27FC236}">
                <a16:creationId xmlns:a16="http://schemas.microsoft.com/office/drawing/2014/main" id="{2B2F2105-80D6-4E93-898F-E3162FE967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71205054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67AE69A8-B58C-8319-09DD-4A321C750F97}"/>
              </a:ext>
            </a:extLst>
          </p:cNvPr>
          <p:cNvSpPr/>
          <p:nvPr userDrawn="1"/>
        </p:nvSpPr>
        <p:spPr>
          <a:xfrm>
            <a:off x="719138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30" name="Рисунок 8">
            <a:extLst>
              <a:ext uri="{FF2B5EF4-FFF2-40B4-BE49-F238E27FC236}">
                <a16:creationId xmlns:a16="http://schemas.microsoft.com/office/drawing/2014/main" id="{826DF2AE-5BC4-F3EB-AFB5-C64E98F728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6021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6BDC4FF5-00C0-1B58-C3E5-767BA9291712}"/>
              </a:ext>
            </a:extLst>
          </p:cNvPr>
          <p:cNvSpPr/>
          <p:nvPr userDrawn="1"/>
        </p:nvSpPr>
        <p:spPr>
          <a:xfrm>
            <a:off x="4908077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33" name="Рисунок 8">
            <a:extLst>
              <a:ext uri="{FF2B5EF4-FFF2-40B4-BE49-F238E27FC236}">
                <a16:creationId xmlns:a16="http://schemas.microsoft.com/office/drawing/2014/main" id="{6848A6B6-02D5-B139-4262-0D8334B74B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960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34" name="Freeform 16">
            <a:extLst>
              <a:ext uri="{FF2B5EF4-FFF2-40B4-BE49-F238E27FC236}">
                <a16:creationId xmlns:a16="http://schemas.microsoft.com/office/drawing/2014/main" id="{FCF732D3-2543-55CD-CE8F-4BCDECAF6CA5}"/>
              </a:ext>
            </a:extLst>
          </p:cNvPr>
          <p:cNvSpPr/>
          <p:nvPr userDrawn="1"/>
        </p:nvSpPr>
        <p:spPr>
          <a:xfrm>
            <a:off x="9107562" y="1900798"/>
            <a:ext cx="3705412" cy="7586101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35" name="Рисунок 8">
            <a:extLst>
              <a:ext uri="{FF2B5EF4-FFF2-40B4-BE49-F238E27FC236}">
                <a16:creationId xmlns:a16="http://schemas.microsoft.com/office/drawing/2014/main" id="{41345412-0839-C51D-58BC-4BC5BC5682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44445" y="2130873"/>
            <a:ext cx="3231647" cy="7125951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36869491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>
            <a:extLst>
              <a:ext uri="{FF2B5EF4-FFF2-40B4-BE49-F238E27FC236}">
                <a16:creationId xmlns:a16="http://schemas.microsoft.com/office/drawing/2014/main" id="{B54A1EEC-F947-1043-9361-93E7FD201FA1}"/>
              </a:ext>
            </a:extLst>
          </p:cNvPr>
          <p:cNvSpPr/>
          <p:nvPr userDrawn="1"/>
        </p:nvSpPr>
        <p:spPr>
          <a:xfrm>
            <a:off x="719138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17" name="Рисунок 8">
            <a:extLst>
              <a:ext uri="{FF2B5EF4-FFF2-40B4-BE49-F238E27FC236}">
                <a16:creationId xmlns:a16="http://schemas.microsoft.com/office/drawing/2014/main" id="{39B4F6F7-F059-9161-77B5-5D71AFE12E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9765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03C8B6A9-D66E-B012-F42B-757D4B8C2EE8}"/>
              </a:ext>
            </a:extLst>
          </p:cNvPr>
          <p:cNvSpPr/>
          <p:nvPr userDrawn="1"/>
        </p:nvSpPr>
        <p:spPr>
          <a:xfrm>
            <a:off x="442704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19" name="Рисунок 8">
            <a:extLst>
              <a:ext uri="{FF2B5EF4-FFF2-40B4-BE49-F238E27FC236}">
                <a16:creationId xmlns:a16="http://schemas.microsoft.com/office/drawing/2014/main" id="{54002D92-E361-A028-DE9A-0D29395966F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64766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358415CF-40F7-8ADA-B785-093F167F1DF0}"/>
              </a:ext>
            </a:extLst>
          </p:cNvPr>
          <p:cNvSpPr/>
          <p:nvPr userDrawn="1"/>
        </p:nvSpPr>
        <p:spPr>
          <a:xfrm>
            <a:off x="8148870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21" name="Рисунок 8">
            <a:extLst>
              <a:ext uri="{FF2B5EF4-FFF2-40B4-BE49-F238E27FC236}">
                <a16:creationId xmlns:a16="http://schemas.microsoft.com/office/drawing/2014/main" id="{3FF2D49C-35CE-2352-02EB-3C6DFB00059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369497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1CDA0C85-EB4E-195B-C098-F63BEE5B3B06}"/>
              </a:ext>
            </a:extLst>
          </p:cNvPr>
          <p:cNvSpPr/>
          <p:nvPr userDrawn="1"/>
        </p:nvSpPr>
        <p:spPr>
          <a:xfrm>
            <a:off x="1185963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DEA82277-F6E3-EA18-4D7C-C5A6BE7400B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08025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BDA02950-555E-3851-4731-E195731668B3}"/>
              </a:ext>
            </a:extLst>
          </p:cNvPr>
          <p:cNvSpPr/>
          <p:nvPr userDrawn="1"/>
        </p:nvSpPr>
        <p:spPr>
          <a:xfrm>
            <a:off x="15588282" y="2136718"/>
            <a:ext cx="3451120" cy="7065487"/>
          </a:xfrm>
          <a:custGeom>
            <a:avLst/>
            <a:gdLst>
              <a:gd name="connsiteX0" fmla="*/ 238425 w 1560243"/>
              <a:gd name="connsiteY0" fmla="*/ 0 h 3187700"/>
              <a:gd name="connsiteX1" fmla="*/ 1321819 w 1560243"/>
              <a:gd name="connsiteY1" fmla="*/ 0 h 3187700"/>
              <a:gd name="connsiteX2" fmla="*/ 1560244 w 1560243"/>
              <a:gd name="connsiteY2" fmla="*/ 239125 h 3187700"/>
              <a:gd name="connsiteX3" fmla="*/ 1560244 w 1560243"/>
              <a:gd name="connsiteY3" fmla="*/ 2948480 h 3187700"/>
              <a:gd name="connsiteX4" fmla="*/ 1321914 w 1560243"/>
              <a:gd name="connsiteY4" fmla="*/ 3187700 h 3187700"/>
              <a:gd name="connsiteX5" fmla="*/ 1321819 w 1560243"/>
              <a:gd name="connsiteY5" fmla="*/ 3187700 h 3187700"/>
              <a:gd name="connsiteX6" fmla="*/ 238425 w 1560243"/>
              <a:gd name="connsiteY6" fmla="*/ 3187700 h 3187700"/>
              <a:gd name="connsiteX7" fmla="*/ 0 w 1560243"/>
              <a:gd name="connsiteY7" fmla="*/ 2948480 h 3187700"/>
              <a:gd name="connsiteX8" fmla="*/ 0 w 1560243"/>
              <a:gd name="connsiteY8" fmla="*/ 239220 h 3187700"/>
              <a:gd name="connsiteX9" fmla="*/ 238425 w 1560243"/>
              <a:gd name="connsiteY9" fmla="*/ 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0243" h="3187700">
                <a:moveTo>
                  <a:pt x="238425" y="0"/>
                </a:moveTo>
                <a:lnTo>
                  <a:pt x="1321819" y="0"/>
                </a:lnTo>
                <a:cubicBezTo>
                  <a:pt x="1453497" y="0"/>
                  <a:pt x="1560244" y="107060"/>
                  <a:pt x="1560244" y="239125"/>
                </a:cubicBezTo>
                <a:lnTo>
                  <a:pt x="1560244" y="2948480"/>
                </a:lnTo>
                <a:cubicBezTo>
                  <a:pt x="1560296" y="3080545"/>
                  <a:pt x="1453592" y="3187647"/>
                  <a:pt x="1321914" y="3187700"/>
                </a:cubicBezTo>
                <a:cubicBezTo>
                  <a:pt x="1321882" y="3187700"/>
                  <a:pt x="1321851" y="3187700"/>
                  <a:pt x="1321819" y="3187700"/>
                </a:cubicBezTo>
                <a:lnTo>
                  <a:pt x="238425" y="3187700"/>
                </a:lnTo>
                <a:cubicBezTo>
                  <a:pt x="106731" y="3187648"/>
                  <a:pt x="0" y="3080560"/>
                  <a:pt x="0" y="2948480"/>
                </a:cubicBezTo>
                <a:lnTo>
                  <a:pt x="0" y="239220"/>
                </a:lnTo>
                <a:cubicBezTo>
                  <a:pt x="0" y="107140"/>
                  <a:pt x="106731" y="53"/>
                  <a:pt x="238425" y="0"/>
                </a:cubicBezTo>
                <a:close/>
              </a:path>
            </a:pathLst>
          </a:custGeom>
          <a:gradFill>
            <a:gsLst>
              <a:gs pos="0">
                <a:srgbClr val="686C74"/>
              </a:gs>
              <a:gs pos="100000">
                <a:srgbClr val="48494B"/>
              </a:gs>
            </a:gsLst>
            <a:lin ang="2700000" scaled="0"/>
          </a:gradFill>
          <a:ln w="9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923" b="0" i="0" dirty="0">
              <a:latin typeface="Tinkoff Sans" panose="02000506050000020004" pitchFamily="2" charset="0"/>
            </a:endParaRPr>
          </a:p>
        </p:txBody>
      </p:sp>
      <p:sp>
        <p:nvSpPr>
          <p:cNvPr id="34" name="Рисунок 8">
            <a:extLst>
              <a:ext uri="{FF2B5EF4-FFF2-40B4-BE49-F238E27FC236}">
                <a16:creationId xmlns:a16="http://schemas.microsoft.com/office/drawing/2014/main" id="{E0AA7657-665B-7A2B-0C1A-ABB7A552AA2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5808909" y="2351003"/>
            <a:ext cx="3009867" cy="6636916"/>
          </a:xfrm>
          <a:prstGeom prst="roundRect">
            <a:avLst>
              <a:gd name="adj" fmla="val 9846"/>
            </a:avLst>
          </a:prstGeom>
          <a:solidFill>
            <a:schemeClr val="bg1"/>
          </a:solidFill>
          <a:ln w="381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>
            <a:lvl1pPr algn="ctr">
              <a:defRPr kumimoji="0" lang="ru-RU" sz="2400" normalizeH="0">
                <a:ln>
                  <a:noFill/>
                </a:ln>
                <a:solidFill>
                  <a:schemeClr val="accent6"/>
                </a:solidFill>
                <a:effectLst/>
              </a:defRPr>
            </a:lvl1pPr>
          </a:lstStyle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endParaRPr lang="ru-RU" dirty="0"/>
          </a:p>
          <a:p>
            <a:pPr lvl="0" defTabSz="457200" fontAlgn="auto" hangingPunct="0">
              <a:lnSpc>
                <a:spcPct val="100000"/>
              </a:lnSpc>
              <a:spcBef>
                <a:spcPts val="0"/>
              </a:spcBef>
              <a:buSzTx/>
              <a:buFontTx/>
            </a:pPr>
            <a:r>
              <a:rPr lang="ru-RU" dirty="0"/>
              <a:t>Вставка рисунка</a:t>
            </a:r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E137534E-713A-D243-B3C2-3A74BB9987B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02004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993983" cy="175432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54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93480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ТС заголовок в 1 строку c картинко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object 2"/>
          <p:cNvSpPr/>
          <p:nvPr userDrawn="1"/>
        </p:nvSpPr>
        <p:spPr>
          <a:xfrm>
            <a:off x="7555985" y="1"/>
            <a:ext cx="12253488" cy="11165978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4997" rIns="44997"/>
          <a:lstStyle/>
          <a:p>
            <a:endParaRPr sz="806" dirty="0"/>
          </a:p>
        </p:txBody>
      </p:sp>
      <p:sp>
        <p:nvSpPr>
          <p:cNvPr id="64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80446" y="1374664"/>
            <a:ext cx="6449773" cy="16753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12513" defTabSz="449939">
              <a:lnSpc>
                <a:spcPct val="100000"/>
              </a:lnSpc>
              <a:spcBef>
                <a:spcPts val="97"/>
              </a:spcBef>
              <a:buSzTx/>
              <a:buFontTx/>
              <a:buNone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  <a:lvl2pPr marL="1218961" indent="-476155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2pPr>
            <a:lvl3pPr marL="2048341" indent="-562731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3pPr>
            <a:lvl4pPr marL="2868764" indent="-640348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4pPr>
            <a:lvl5pPr marL="3611568" indent="-640348" defTabSz="449939">
              <a:lnSpc>
                <a:spcPct val="100000"/>
              </a:lnSpc>
              <a:spcBef>
                <a:spcPts val="97"/>
              </a:spcBef>
              <a:buFontTx/>
              <a:defRPr sz="48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5pPr>
          </a:lstStyle>
          <a:p>
            <a:r>
              <a:t>Заголовок слайда вашей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22F4298-80B5-D94C-8BD3-C999AA696C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098989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0C07D43-4EB5-8486-6033-B3317F7187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9799300" cy="11160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1841" y="4020460"/>
            <a:ext cx="18215621" cy="101060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00853" y="5377809"/>
            <a:ext cx="13859510" cy="41348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959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67938" y="3478927"/>
            <a:ext cx="8512200" cy="189500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/>
            </a:lvl1pPr>
            <a:lvl2pPr marL="742806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2pPr>
            <a:lvl3pPr marL="1485609" indent="0" defTabSz="449939">
              <a:lnSpc>
                <a:spcPct val="100000"/>
              </a:lnSpc>
              <a:spcBef>
                <a:spcPts val="97"/>
              </a:spcBef>
              <a:buFontTx/>
              <a:buNone/>
              <a:defRPr/>
            </a:lvl3pPr>
            <a:lvl4pPr defTabSz="449939">
              <a:lnSpc>
                <a:spcPct val="100000"/>
              </a:lnSpc>
              <a:spcBef>
                <a:spcPts val="97"/>
              </a:spcBef>
              <a:buFontTx/>
            </a:lvl4pPr>
            <a:lvl5pPr defTabSz="449939">
              <a:lnSpc>
                <a:spcPct val="100000"/>
              </a:lnSpc>
              <a:spcBef>
                <a:spcPts val="97"/>
              </a:spcBef>
              <a:buFontTx/>
            </a:lvl5pPr>
          </a:lstStyle>
          <a:p>
            <a:r>
              <a:rPr dirty="0" err="1"/>
              <a:t>Заголовок</a:t>
            </a:r>
            <a:r>
              <a:rPr dirty="0"/>
              <a:t> </a:t>
            </a:r>
            <a:r>
              <a:rPr dirty="0" err="1"/>
              <a:t>слайда</a:t>
            </a:r>
            <a:r>
              <a:rPr dirty="0"/>
              <a:t>  </a:t>
            </a:r>
            <a:r>
              <a:rPr dirty="0" err="1"/>
              <a:t>вашей</a:t>
            </a:r>
            <a:r>
              <a:rPr dirty="0"/>
              <a:t> </a:t>
            </a:r>
            <a:r>
              <a:rPr dirty="0" err="1"/>
              <a:t>презентации</a:t>
            </a:r>
            <a:endParaRPr dirty="0"/>
          </a:p>
        </p:txBody>
      </p:sp>
      <p:sp>
        <p:nvSpPr>
          <p:cNvPr id="96" name="Рисунок 6"/>
          <p:cNvSpPr>
            <a:spLocks noGrp="1"/>
          </p:cNvSpPr>
          <p:nvPr>
            <p:ph type="pic" sz="half" idx="23"/>
          </p:nvPr>
        </p:nvSpPr>
        <p:spPr>
          <a:xfrm>
            <a:off x="10012250" y="-13722"/>
            <a:ext cx="6978355" cy="9932044"/>
          </a:xfrm>
          <a:prstGeom prst="rect">
            <a:avLst/>
          </a:prstGeom>
        </p:spPr>
        <p:txBody>
          <a:bodyPr lIns="91439" rIns="91439"/>
          <a:lstStyle>
            <a:lvl1pPr marL="0" indent="0">
              <a:buNone/>
              <a:defRPr/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06708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С заголовок в 4 строки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8AAD63D9-72CC-414C-8513-FEC94A6659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53161" y="10027798"/>
            <a:ext cx="3092077" cy="4258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1485609" rtl="0" eaLnBrk="1" fontAlgn="auto" latinLnBrk="0" hangingPunct="1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116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06 . 12 . 20204</a:t>
            </a:r>
          </a:p>
        </p:txBody>
      </p:sp>
      <p:sp>
        <p:nvSpPr>
          <p:cNvPr id="17" name="Текст 6">
            <a:extLst>
              <a:ext uri="{FF2B5EF4-FFF2-40B4-BE49-F238E27FC236}">
                <a16:creationId xmlns:a16="http://schemas.microsoft.com/office/drawing/2014/main" id="{F920E21F-7837-BF45-A411-A34ACF1444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003" y="10029092"/>
            <a:ext cx="3065519" cy="421746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2756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54">
                <a:solidFill>
                  <a:schemeClr val="tx1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2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116" b="0" i="0" u="none" strike="noStrike" kern="0" cap="none" spc="8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Автор</a:t>
            </a:r>
            <a:r>
              <a:rPr kumimoji="0" lang="ru-RU" sz="2116" b="0" i="0" u="none" strike="noStrike" kern="0" cap="none" spc="1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2116" b="0" i="0" u="none" strike="noStrike" kern="0" cap="none" spc="10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2116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6" name="Текст 11">
            <a:extLst>
              <a:ext uri="{FF2B5EF4-FFF2-40B4-BE49-F238E27FC236}">
                <a16:creationId xmlns:a16="http://schemas.microsoft.com/office/drawing/2014/main" id="{00C10E39-A010-D24C-8F69-F5D1B7344A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795" y="6298655"/>
            <a:ext cx="11134605" cy="686421"/>
          </a:xfrm>
          <a:prstGeom prst="rect">
            <a:avLst/>
          </a:prstGeom>
        </p:spPr>
        <p:txBody>
          <a:bodyPr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>
                <a:solidFill>
                  <a:schemeClr val="tx1"/>
                </a:solidFill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Место</a:t>
            </a:r>
            <a:r>
              <a:rPr kumimoji="0" lang="ru-RU" sz="3298" b="0" i="0" u="none" strike="noStrike" kern="0" cap="none" spc="112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3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для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4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дополнительного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текста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0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3298" b="0" i="0" u="none" strike="noStrike" kern="0" cap="none" spc="119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3298" b="0" i="0" u="none" strike="noStrike" kern="0" cap="none" spc="58" normalizeH="0" baseline="0" noProof="0" dirty="0">
                <a:ln>
                  <a:noFill/>
                </a:ln>
                <a:solidFill>
                  <a:srgbClr val="1A1919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329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9C6A0592-1DA6-C945-8964-3F4C0640AD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794" y="4642973"/>
            <a:ext cx="16949403" cy="11195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pPr marL="12498" marR="0" lvl="0" indent="0" algn="l" defTabSz="449939" rtl="0" eaLnBrk="1" fontAlgn="auto" latinLnBrk="0" hangingPunct="0">
              <a:lnSpc>
                <a:spcPct val="100000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Заголовок</a:t>
            </a:r>
            <a:r>
              <a:rPr kumimoji="0" lang="ru-RU" sz="8758" b="0" i="0" u="none" strike="noStrike" kern="0" cap="none" spc="-24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вашей</a:t>
            </a:r>
            <a:r>
              <a:rPr kumimoji="0" lang="ru-RU" sz="8758" b="0" i="0" u="none" strike="noStrike" kern="0" cap="none" spc="-19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 </a:t>
            </a:r>
            <a:r>
              <a:rPr kumimoji="0" lang="ru-RU" sz="8758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Tinkoff Sans"/>
                <a:cs typeface="Tinkoff Sans"/>
                <a:sym typeface="Tinkoff Sans"/>
              </a:rPr>
              <a:t>презентации</a:t>
            </a:r>
            <a:endParaRPr kumimoji="0" lang="ru-RU" sz="8758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1DBBD2-94A7-8277-B747-3ED10C4CA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9" y="350576"/>
            <a:ext cx="3924000" cy="15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85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3838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">
            <a:extLst>
              <a:ext uri="{FF2B5EF4-FFF2-40B4-BE49-F238E27FC236}">
                <a16:creationId xmlns:a16="http://schemas.microsoft.com/office/drawing/2014/main" id="{C413C59E-C61B-0649-91A4-FEA7A7487CC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Прямоугольник 5">
            <a:extLst>
              <a:ext uri="{FF2B5EF4-FFF2-40B4-BE49-F238E27FC236}">
                <a16:creationId xmlns:a16="http://schemas.microsoft.com/office/drawing/2014/main" id="{C1618829-6C19-D941-9BE2-7A4E7212C8D8}"/>
              </a:ext>
            </a:extLst>
          </p:cNvPr>
          <p:cNvSpPr/>
          <p:nvPr userDrawn="1"/>
        </p:nvSpPr>
        <p:spPr>
          <a:xfrm flipV="1">
            <a:off x="10510956" y="0"/>
            <a:ext cx="9288351" cy="11160125"/>
          </a:xfrm>
          <a:prstGeom prst="rect">
            <a:avLst/>
          </a:prstGeom>
          <a:solidFill>
            <a:srgbClr val="333333"/>
          </a:solidFill>
          <a:ln w="12700">
            <a:miter lim="400000"/>
          </a:ln>
        </p:spPr>
        <p:txBody>
          <a:bodyPr lIns="44997" rIns="44997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806" dirty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C00C85B-1962-984B-B3CB-F6A1E121D3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58070" y="1012998"/>
            <a:ext cx="2699410" cy="2689828"/>
          </a:xfrm>
          <a:prstGeom prst="rect">
            <a:avLst/>
          </a:prstGeom>
          <a:solidFill>
            <a:srgbClr val="3D3E3E"/>
          </a:solidFill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D8A51F22-6493-824D-9F2C-E966B7B9253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158070" y="4238454"/>
            <a:ext cx="2699410" cy="2689828"/>
          </a:xfrm>
          <a:prstGeom prst="rect">
            <a:avLst/>
          </a:prstGeom>
          <a:solidFill>
            <a:srgbClr val="3D3E3E"/>
          </a:solidFill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BA4C55EF-F38E-EC4C-89E2-F8C67C54952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58070" y="7528839"/>
            <a:ext cx="2699410" cy="2689828"/>
          </a:xfrm>
          <a:prstGeom prst="rect">
            <a:avLst/>
          </a:prstGeom>
          <a:solidFill>
            <a:srgbClr val="3D3E3E"/>
          </a:solidFill>
          <a:ln>
            <a:solidFill>
              <a:schemeClr val="tx1"/>
            </a:solidFill>
            <a:prstDash val="dash"/>
          </a:ln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160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Номер слайда">
            <a:extLst>
              <a:ext uri="{FF2B5EF4-FFF2-40B4-BE49-F238E27FC236}">
                <a16:creationId xmlns:a16="http://schemas.microsoft.com/office/drawing/2014/main" id="{EBE5891B-C7E3-CC44-AC91-C96D26610B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627514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ТС заголовок в 1 строку c картинкой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одним усеченным и одним скругленным углом 1">
            <a:extLst>
              <a:ext uri="{FF2B5EF4-FFF2-40B4-BE49-F238E27FC236}">
                <a16:creationId xmlns:a16="http://schemas.microsoft.com/office/drawing/2014/main" id="{12E97773-6CE8-4BA5-EEFD-82D830727C62}"/>
              </a:ext>
            </a:extLst>
          </p:cNvPr>
          <p:cNvSpPr/>
          <p:nvPr userDrawn="1"/>
        </p:nvSpPr>
        <p:spPr>
          <a:xfrm rot="10800000">
            <a:off x="-18662" y="-34989"/>
            <a:ext cx="6665512" cy="11209112"/>
          </a:xfrm>
          <a:custGeom>
            <a:avLst/>
            <a:gdLst>
              <a:gd name="connsiteX0" fmla="*/ 1613624 w 4538133"/>
              <a:gd name="connsiteY0" fmla="*/ 0 h 11160126"/>
              <a:gd name="connsiteX1" fmla="*/ 4538133 w 4538133"/>
              <a:gd name="connsiteY1" fmla="*/ 0 h 11160126"/>
              <a:gd name="connsiteX2" fmla="*/ 4538133 w 4538133"/>
              <a:gd name="connsiteY2" fmla="*/ 0 h 11160126"/>
              <a:gd name="connsiteX3" fmla="*/ 4538133 w 4538133"/>
              <a:gd name="connsiteY3" fmla="*/ 11160126 h 11160126"/>
              <a:gd name="connsiteX4" fmla="*/ 0 w 4538133"/>
              <a:gd name="connsiteY4" fmla="*/ 11160126 h 11160126"/>
              <a:gd name="connsiteX5" fmla="*/ 0 w 4538133"/>
              <a:gd name="connsiteY5" fmla="*/ 1613624 h 11160126"/>
              <a:gd name="connsiteX6" fmla="*/ 1613624 w 4538133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4538133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740157"/>
              <a:gd name="connsiteY0" fmla="*/ 0 h 11160126"/>
              <a:gd name="connsiteX1" fmla="*/ 4538133 w 6740157"/>
              <a:gd name="connsiteY1" fmla="*/ 0 h 11160126"/>
              <a:gd name="connsiteX2" fmla="*/ 6665512 w 6740157"/>
              <a:gd name="connsiteY2" fmla="*/ 0 h 11160126"/>
              <a:gd name="connsiteX3" fmla="*/ 6740157 w 6740157"/>
              <a:gd name="connsiteY3" fmla="*/ 11141465 h 11160126"/>
              <a:gd name="connsiteX4" fmla="*/ 0 w 6740157"/>
              <a:gd name="connsiteY4" fmla="*/ 11160126 h 11160126"/>
              <a:gd name="connsiteX5" fmla="*/ 0 w 6740157"/>
              <a:gd name="connsiteY5" fmla="*/ 1613624 h 11160126"/>
              <a:gd name="connsiteX6" fmla="*/ 1613624 w 6740157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5919063 w 6665512"/>
              <a:gd name="connsiteY3" fmla="*/ 11104143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46850 w 6665512"/>
              <a:gd name="connsiteY3" fmla="*/ 11122804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60126"/>
              <a:gd name="connsiteX1" fmla="*/ 4538133 w 6665512"/>
              <a:gd name="connsiteY1" fmla="*/ 0 h 11160126"/>
              <a:gd name="connsiteX2" fmla="*/ 6665512 w 6665512"/>
              <a:gd name="connsiteY2" fmla="*/ 0 h 11160126"/>
              <a:gd name="connsiteX3" fmla="*/ 6630522 w 6665512"/>
              <a:gd name="connsiteY3" fmla="*/ 10812561 h 11160126"/>
              <a:gd name="connsiteX4" fmla="*/ 0 w 6665512"/>
              <a:gd name="connsiteY4" fmla="*/ 11160126 h 11160126"/>
              <a:gd name="connsiteX5" fmla="*/ 0 w 6665512"/>
              <a:gd name="connsiteY5" fmla="*/ 1613624 h 11160126"/>
              <a:gd name="connsiteX6" fmla="*/ 1613624 w 6665512"/>
              <a:gd name="connsiteY6" fmla="*/ 0 h 11160126"/>
              <a:gd name="connsiteX0" fmla="*/ 1613624 w 6665512"/>
              <a:gd name="connsiteY0" fmla="*/ 0 h 11188118"/>
              <a:gd name="connsiteX1" fmla="*/ 4538133 w 6665512"/>
              <a:gd name="connsiteY1" fmla="*/ 0 h 11188118"/>
              <a:gd name="connsiteX2" fmla="*/ 6665512 w 6665512"/>
              <a:gd name="connsiteY2" fmla="*/ 0 h 11188118"/>
              <a:gd name="connsiteX3" fmla="*/ 6646850 w 6665512"/>
              <a:gd name="connsiteY3" fmla="*/ 11188118 h 11188118"/>
              <a:gd name="connsiteX4" fmla="*/ 0 w 6665512"/>
              <a:gd name="connsiteY4" fmla="*/ 11160126 h 11188118"/>
              <a:gd name="connsiteX5" fmla="*/ 0 w 6665512"/>
              <a:gd name="connsiteY5" fmla="*/ 1613624 h 11188118"/>
              <a:gd name="connsiteX6" fmla="*/ 1613624 w 6665512"/>
              <a:gd name="connsiteY6" fmla="*/ 0 h 11188118"/>
              <a:gd name="connsiteX0" fmla="*/ 1613624 w 6665512"/>
              <a:gd name="connsiteY0" fmla="*/ 0 h 11209112"/>
              <a:gd name="connsiteX1" fmla="*/ 4538133 w 6665512"/>
              <a:gd name="connsiteY1" fmla="*/ 0 h 11209112"/>
              <a:gd name="connsiteX2" fmla="*/ 6665512 w 6665512"/>
              <a:gd name="connsiteY2" fmla="*/ 0 h 11209112"/>
              <a:gd name="connsiteX3" fmla="*/ 6646850 w 6665512"/>
              <a:gd name="connsiteY3" fmla="*/ 11188118 h 11209112"/>
              <a:gd name="connsiteX4" fmla="*/ 0 w 6665512"/>
              <a:gd name="connsiteY4" fmla="*/ 11209112 h 11209112"/>
              <a:gd name="connsiteX5" fmla="*/ 0 w 6665512"/>
              <a:gd name="connsiteY5" fmla="*/ 1613624 h 11209112"/>
              <a:gd name="connsiteX6" fmla="*/ 1613624 w 6665512"/>
              <a:gd name="connsiteY6" fmla="*/ 0 h 112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5512" h="11209112">
                <a:moveTo>
                  <a:pt x="1613624" y="0"/>
                </a:moveTo>
                <a:lnTo>
                  <a:pt x="4538133" y="0"/>
                </a:lnTo>
                <a:lnTo>
                  <a:pt x="6665512" y="0"/>
                </a:lnTo>
                <a:cubicBezTo>
                  <a:pt x="6659291" y="3707601"/>
                  <a:pt x="6653071" y="7480517"/>
                  <a:pt x="6646850" y="11188118"/>
                </a:cubicBezTo>
                <a:lnTo>
                  <a:pt x="0" y="11209112"/>
                </a:lnTo>
                <a:lnTo>
                  <a:pt x="0" y="1613624"/>
                </a:lnTo>
                <a:cubicBezTo>
                  <a:pt x="0" y="722444"/>
                  <a:pt x="722444" y="0"/>
                  <a:pt x="1613624" y="0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23" name="Рисунок 52"/>
          <p:cNvSpPr>
            <a:spLocks noGrp="1"/>
          </p:cNvSpPr>
          <p:nvPr>
            <p:ph type="pic" sz="quarter" idx="21"/>
          </p:nvPr>
        </p:nvSpPr>
        <p:spPr>
          <a:xfrm>
            <a:off x="8275144" y="1608240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4" name="Рисунок 52"/>
          <p:cNvSpPr>
            <a:spLocks noGrp="1"/>
          </p:cNvSpPr>
          <p:nvPr>
            <p:ph type="pic" sz="quarter" idx="22"/>
          </p:nvPr>
        </p:nvSpPr>
        <p:spPr>
          <a:xfrm>
            <a:off x="8275144" y="358727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5" name="Рисунок 52"/>
          <p:cNvSpPr>
            <a:spLocks noGrp="1"/>
          </p:cNvSpPr>
          <p:nvPr>
            <p:ph type="pic" sz="quarter" idx="23"/>
          </p:nvPr>
        </p:nvSpPr>
        <p:spPr>
          <a:xfrm>
            <a:off x="8275144" y="5639929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426" name="Рисунок 52"/>
          <p:cNvSpPr>
            <a:spLocks noGrp="1"/>
          </p:cNvSpPr>
          <p:nvPr>
            <p:ph type="pic" sz="quarter" idx="24"/>
          </p:nvPr>
        </p:nvSpPr>
        <p:spPr>
          <a:xfrm>
            <a:off x="8275144" y="7669355"/>
            <a:ext cx="1354641" cy="1346195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8284F037-58B7-F94F-BE81-E80CD7FE6C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724593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1B9D649-EBA9-5E49-805E-4A58548CD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56" b="18588"/>
          <a:stretch/>
        </p:blipFill>
        <p:spPr>
          <a:xfrm>
            <a:off x="7634177" y="0"/>
            <a:ext cx="12165123" cy="11160125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A528695-5743-1AA1-9A77-8540654968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9" y="350576"/>
            <a:ext cx="3924000" cy="15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273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ТС заголовок в 1 строку c картинкой">
    <p:bg>
      <p:bgPr>
        <a:solidFill>
          <a:srgbClr val="22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B8DAB1-BD73-570D-F40A-5A1CBDB703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9" r="12532"/>
          <a:stretch/>
        </p:blipFill>
        <p:spPr>
          <a:xfrm rot="16200000" flipH="1">
            <a:off x="4319587" y="-4319588"/>
            <a:ext cx="11160123" cy="19799299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CC64711E-108F-6C69-B85E-DEBE2D8361B9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dirty="0"/>
          </a:p>
        </p:txBody>
      </p:sp>
    </p:spTree>
    <p:extLst>
      <p:ext uri="{BB962C8B-B14F-4D97-AF65-F5344CB8AC3E}">
        <p14:creationId xmlns:p14="http://schemas.microsoft.com/office/powerpoint/2010/main" val="4056899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ТС заголовок в 1 строку c картинкой">
    <p:bg>
      <p:bgPr>
        <a:solidFill>
          <a:srgbClr val="23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Прямоугольник с одним усеченным и одним скругленным углом 13">
            <a:extLst>
              <a:ext uri="{FF2B5EF4-FFF2-40B4-BE49-F238E27FC236}">
                <a16:creationId xmlns:a16="http://schemas.microsoft.com/office/drawing/2014/main" id="{77CD4A8F-DEA6-AEF2-9388-7CF41EDEFFD1}"/>
              </a:ext>
            </a:extLst>
          </p:cNvPr>
          <p:cNvSpPr/>
          <p:nvPr userDrawn="1"/>
        </p:nvSpPr>
        <p:spPr>
          <a:xfrm rot="10800000" flipH="1">
            <a:off x="10520490" y="10517"/>
            <a:ext cx="9287822" cy="10430470"/>
          </a:xfrm>
          <a:custGeom>
            <a:avLst/>
            <a:gdLst>
              <a:gd name="connsiteX0" fmla="*/ 1575849 w 10470064"/>
              <a:gd name="connsiteY0" fmla="*/ 0 h 10477083"/>
              <a:gd name="connsiteX1" fmla="*/ 10470064 w 10470064"/>
              <a:gd name="connsiteY1" fmla="*/ 0 h 10477083"/>
              <a:gd name="connsiteX2" fmla="*/ 10470064 w 10470064"/>
              <a:gd name="connsiteY2" fmla="*/ 0 h 10477083"/>
              <a:gd name="connsiteX3" fmla="*/ 10470064 w 10470064"/>
              <a:gd name="connsiteY3" fmla="*/ 10477083 h 10477083"/>
              <a:gd name="connsiteX4" fmla="*/ 0 w 10470064"/>
              <a:gd name="connsiteY4" fmla="*/ 10477083 h 10477083"/>
              <a:gd name="connsiteX5" fmla="*/ 0 w 10470064"/>
              <a:gd name="connsiteY5" fmla="*/ 1575849 h 10477083"/>
              <a:gd name="connsiteX6" fmla="*/ 1575849 w 104700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273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08464"/>
              <a:gd name="connsiteY0" fmla="*/ 0 h 10477083"/>
              <a:gd name="connsiteX1" fmla="*/ 10470064 w 12908464"/>
              <a:gd name="connsiteY1" fmla="*/ 0 h 10477083"/>
              <a:gd name="connsiteX2" fmla="*/ 10470064 w 12908464"/>
              <a:gd name="connsiteY2" fmla="*/ 0 h 10477083"/>
              <a:gd name="connsiteX3" fmla="*/ 12908464 w 12908464"/>
              <a:gd name="connsiteY3" fmla="*/ 10400883 h 10477083"/>
              <a:gd name="connsiteX4" fmla="*/ 0 w 12908464"/>
              <a:gd name="connsiteY4" fmla="*/ 10477083 h 10477083"/>
              <a:gd name="connsiteX5" fmla="*/ 0 w 12908464"/>
              <a:gd name="connsiteY5" fmla="*/ 1575849 h 10477083"/>
              <a:gd name="connsiteX6" fmla="*/ 1575849 w 12908464"/>
              <a:gd name="connsiteY6" fmla="*/ 0 h 104770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08464 w 12984664"/>
              <a:gd name="connsiteY3" fmla="*/ 10426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146464 w 12984664"/>
              <a:gd name="connsiteY3" fmla="*/ 101722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02483"/>
              <a:gd name="connsiteX1" fmla="*/ 10470064 w 12984664"/>
              <a:gd name="connsiteY1" fmla="*/ 25400 h 10502483"/>
              <a:gd name="connsiteX2" fmla="*/ 12984664 w 12984664"/>
              <a:gd name="connsiteY2" fmla="*/ 0 h 10502483"/>
              <a:gd name="connsiteX3" fmla="*/ 12933864 w 12984664"/>
              <a:gd name="connsiteY3" fmla="*/ 10477083 h 10502483"/>
              <a:gd name="connsiteX4" fmla="*/ 0 w 12984664"/>
              <a:gd name="connsiteY4" fmla="*/ 10502483 h 10502483"/>
              <a:gd name="connsiteX5" fmla="*/ 0 w 12984664"/>
              <a:gd name="connsiteY5" fmla="*/ 1601249 h 10502483"/>
              <a:gd name="connsiteX6" fmla="*/ 1575849 w 12984664"/>
              <a:gd name="connsiteY6" fmla="*/ 25400 h 10502483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2933864 w 12984664"/>
              <a:gd name="connsiteY3" fmla="*/ 10477083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943155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984664"/>
              <a:gd name="connsiteY0" fmla="*/ 25400 h 10521064"/>
              <a:gd name="connsiteX1" fmla="*/ 10470064 w 12984664"/>
              <a:gd name="connsiteY1" fmla="*/ 25400 h 10521064"/>
              <a:gd name="connsiteX2" fmla="*/ 12984664 w 12984664"/>
              <a:gd name="connsiteY2" fmla="*/ 0 h 10521064"/>
              <a:gd name="connsiteX3" fmla="*/ 10890573 w 12984664"/>
              <a:gd name="connsiteY3" fmla="*/ 10415506 h 10521064"/>
              <a:gd name="connsiteX4" fmla="*/ 9291 w 12984664"/>
              <a:gd name="connsiteY4" fmla="*/ 10521064 h 10521064"/>
              <a:gd name="connsiteX5" fmla="*/ 0 w 12984664"/>
              <a:gd name="connsiteY5" fmla="*/ 1601249 h 10521064"/>
              <a:gd name="connsiteX6" fmla="*/ 1575849 w 12984664"/>
              <a:gd name="connsiteY6" fmla="*/ 25400 h 10521064"/>
              <a:gd name="connsiteX0" fmla="*/ 1575849 w 12984664"/>
              <a:gd name="connsiteY0" fmla="*/ 25400 h 10523536"/>
              <a:gd name="connsiteX1" fmla="*/ 10470064 w 12984664"/>
              <a:gd name="connsiteY1" fmla="*/ 25400 h 10523536"/>
              <a:gd name="connsiteX2" fmla="*/ 12984664 w 12984664"/>
              <a:gd name="connsiteY2" fmla="*/ 0 h 10523536"/>
              <a:gd name="connsiteX3" fmla="*/ 12294971 w 12984664"/>
              <a:gd name="connsiteY3" fmla="*/ 10523536 h 10523536"/>
              <a:gd name="connsiteX4" fmla="*/ 9291 w 12984664"/>
              <a:gd name="connsiteY4" fmla="*/ 10521064 h 10523536"/>
              <a:gd name="connsiteX5" fmla="*/ 0 w 12984664"/>
              <a:gd name="connsiteY5" fmla="*/ 1601249 h 10523536"/>
              <a:gd name="connsiteX6" fmla="*/ 1575849 w 12984664"/>
              <a:gd name="connsiteY6" fmla="*/ 25400 h 10523536"/>
              <a:gd name="connsiteX0" fmla="*/ 1575849 w 12314875"/>
              <a:gd name="connsiteY0" fmla="*/ 25400 h 10523536"/>
              <a:gd name="connsiteX1" fmla="*/ 10470064 w 12314875"/>
              <a:gd name="connsiteY1" fmla="*/ 25400 h 10523536"/>
              <a:gd name="connsiteX2" fmla="*/ 12314875 w 12314875"/>
              <a:gd name="connsiteY2" fmla="*/ 0 h 10523536"/>
              <a:gd name="connsiteX3" fmla="*/ 12294971 w 12314875"/>
              <a:gd name="connsiteY3" fmla="*/ 10523536 h 10523536"/>
              <a:gd name="connsiteX4" fmla="*/ 9291 w 12314875"/>
              <a:gd name="connsiteY4" fmla="*/ 10521064 h 10523536"/>
              <a:gd name="connsiteX5" fmla="*/ 0 w 12314875"/>
              <a:gd name="connsiteY5" fmla="*/ 1601249 h 10523536"/>
              <a:gd name="connsiteX6" fmla="*/ 1575849 w 12314875"/>
              <a:gd name="connsiteY6" fmla="*/ 25400 h 10523536"/>
              <a:gd name="connsiteX0" fmla="*/ 1575849 w 12297052"/>
              <a:gd name="connsiteY0" fmla="*/ 43981 h 10542117"/>
              <a:gd name="connsiteX1" fmla="*/ 10470064 w 12297052"/>
              <a:gd name="connsiteY1" fmla="*/ 43981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5"/>
              <a:gd name="connsiteX1" fmla="*/ 10460773 w 12296294"/>
              <a:gd name="connsiteY1" fmla="*/ 6819 h 10539645"/>
              <a:gd name="connsiteX2" fmla="*/ 12296294 w 12296294"/>
              <a:gd name="connsiteY2" fmla="*/ 0 h 10539645"/>
              <a:gd name="connsiteX3" fmla="*/ 12174193 w 12296294"/>
              <a:gd name="connsiteY3" fmla="*/ 10430629 h 10539645"/>
              <a:gd name="connsiteX4" fmla="*/ 9291 w 12296294"/>
              <a:gd name="connsiteY4" fmla="*/ 10539645 h 10539645"/>
              <a:gd name="connsiteX5" fmla="*/ 0 w 12296294"/>
              <a:gd name="connsiteY5" fmla="*/ 1619830 h 10539645"/>
              <a:gd name="connsiteX6" fmla="*/ 1575849 w 12296294"/>
              <a:gd name="connsiteY6" fmla="*/ 43981 h 10539645"/>
              <a:gd name="connsiteX0" fmla="*/ 1575849 w 12297052"/>
              <a:gd name="connsiteY0" fmla="*/ 43981 h 10542117"/>
              <a:gd name="connsiteX1" fmla="*/ 10460773 w 12297052"/>
              <a:gd name="connsiteY1" fmla="*/ 6819 h 10542117"/>
              <a:gd name="connsiteX2" fmla="*/ 12296294 w 12297052"/>
              <a:gd name="connsiteY2" fmla="*/ 0 h 10542117"/>
              <a:gd name="connsiteX3" fmla="*/ 12294971 w 12297052"/>
              <a:gd name="connsiteY3" fmla="*/ 10542117 h 10542117"/>
              <a:gd name="connsiteX4" fmla="*/ 9291 w 12297052"/>
              <a:gd name="connsiteY4" fmla="*/ 10539645 h 10542117"/>
              <a:gd name="connsiteX5" fmla="*/ 0 w 12297052"/>
              <a:gd name="connsiteY5" fmla="*/ 1619830 h 10542117"/>
              <a:gd name="connsiteX6" fmla="*/ 1575849 w 12297052"/>
              <a:gd name="connsiteY6" fmla="*/ 43981 h 10542117"/>
              <a:gd name="connsiteX0" fmla="*/ 1575849 w 12296294"/>
              <a:gd name="connsiteY0" fmla="*/ 43981 h 10539647"/>
              <a:gd name="connsiteX1" fmla="*/ 10460773 w 12296294"/>
              <a:gd name="connsiteY1" fmla="*/ 6819 h 10539647"/>
              <a:gd name="connsiteX2" fmla="*/ 12296294 w 12296294"/>
              <a:gd name="connsiteY2" fmla="*/ 0 h 10539647"/>
              <a:gd name="connsiteX3" fmla="*/ 6479035 w 12296294"/>
              <a:gd name="connsiteY3" fmla="*/ 10319142 h 10539647"/>
              <a:gd name="connsiteX4" fmla="*/ 9291 w 12296294"/>
              <a:gd name="connsiteY4" fmla="*/ 10539645 h 10539647"/>
              <a:gd name="connsiteX5" fmla="*/ 0 w 12296294"/>
              <a:gd name="connsiteY5" fmla="*/ 1619830 h 10539647"/>
              <a:gd name="connsiteX6" fmla="*/ 1575849 w 12296294"/>
              <a:gd name="connsiteY6" fmla="*/ 43981 h 10539647"/>
              <a:gd name="connsiteX0" fmla="*/ 1575849 w 12296294"/>
              <a:gd name="connsiteY0" fmla="*/ 43981 h 10542117"/>
              <a:gd name="connsiteX1" fmla="*/ 10460773 w 12296294"/>
              <a:gd name="connsiteY1" fmla="*/ 6819 h 10542117"/>
              <a:gd name="connsiteX2" fmla="*/ 12296294 w 12296294"/>
              <a:gd name="connsiteY2" fmla="*/ 0 h 10542117"/>
              <a:gd name="connsiteX3" fmla="*/ 9414875 w 12296294"/>
              <a:gd name="connsiteY3" fmla="*/ 10542117 h 10542117"/>
              <a:gd name="connsiteX4" fmla="*/ 9291 w 12296294"/>
              <a:gd name="connsiteY4" fmla="*/ 10539645 h 10542117"/>
              <a:gd name="connsiteX5" fmla="*/ 0 w 12296294"/>
              <a:gd name="connsiteY5" fmla="*/ 1619830 h 10542117"/>
              <a:gd name="connsiteX6" fmla="*/ 1575849 w 12296294"/>
              <a:gd name="connsiteY6" fmla="*/ 43981 h 10542117"/>
              <a:gd name="connsiteX0" fmla="*/ 1575849 w 10460773"/>
              <a:gd name="connsiteY0" fmla="*/ 192631 h 10690767"/>
              <a:gd name="connsiteX1" fmla="*/ 10460773 w 10460773"/>
              <a:gd name="connsiteY1" fmla="*/ 155469 h 10690767"/>
              <a:gd name="connsiteX2" fmla="*/ 9434779 w 10460773"/>
              <a:gd name="connsiteY2" fmla="*/ 0 h 10690767"/>
              <a:gd name="connsiteX3" fmla="*/ 9414875 w 10460773"/>
              <a:gd name="connsiteY3" fmla="*/ 10690767 h 10690767"/>
              <a:gd name="connsiteX4" fmla="*/ 9291 w 10460773"/>
              <a:gd name="connsiteY4" fmla="*/ 10688295 h 10690767"/>
              <a:gd name="connsiteX5" fmla="*/ 0 w 10460773"/>
              <a:gd name="connsiteY5" fmla="*/ 1768480 h 10690767"/>
              <a:gd name="connsiteX6" fmla="*/ 1575849 w 10460773"/>
              <a:gd name="connsiteY6" fmla="*/ 192631 h 10690767"/>
              <a:gd name="connsiteX0" fmla="*/ 1575849 w 10460773"/>
              <a:gd name="connsiteY0" fmla="*/ 42782 h 10540918"/>
              <a:gd name="connsiteX1" fmla="*/ 10460773 w 10460773"/>
              <a:gd name="connsiteY1" fmla="*/ 5620 h 10540918"/>
              <a:gd name="connsiteX2" fmla="*/ 9434779 w 10460773"/>
              <a:gd name="connsiteY2" fmla="*/ 0 h 10540918"/>
              <a:gd name="connsiteX3" fmla="*/ 9414875 w 10460773"/>
              <a:gd name="connsiteY3" fmla="*/ 10540918 h 10540918"/>
              <a:gd name="connsiteX4" fmla="*/ 9291 w 10460773"/>
              <a:gd name="connsiteY4" fmla="*/ 10538446 h 10540918"/>
              <a:gd name="connsiteX5" fmla="*/ 0 w 10460773"/>
              <a:gd name="connsiteY5" fmla="*/ 1618631 h 10540918"/>
              <a:gd name="connsiteX6" fmla="*/ 1575849 w 10460773"/>
              <a:gd name="connsiteY6" fmla="*/ 42782 h 10540918"/>
              <a:gd name="connsiteX0" fmla="*/ 1575849 w 9434779"/>
              <a:gd name="connsiteY0" fmla="*/ 42782 h 10540918"/>
              <a:gd name="connsiteX1" fmla="*/ 8033220 w 9434779"/>
              <a:gd name="connsiteY1" fmla="*/ 15610 h 10540918"/>
              <a:gd name="connsiteX2" fmla="*/ 9434779 w 9434779"/>
              <a:gd name="connsiteY2" fmla="*/ 0 h 10540918"/>
              <a:gd name="connsiteX3" fmla="*/ 9414875 w 9434779"/>
              <a:gd name="connsiteY3" fmla="*/ 10540918 h 10540918"/>
              <a:gd name="connsiteX4" fmla="*/ 9291 w 9434779"/>
              <a:gd name="connsiteY4" fmla="*/ 10538446 h 10540918"/>
              <a:gd name="connsiteX5" fmla="*/ 0 w 9434779"/>
              <a:gd name="connsiteY5" fmla="*/ 1618631 h 10540918"/>
              <a:gd name="connsiteX6" fmla="*/ 1575849 w 9434779"/>
              <a:gd name="connsiteY6" fmla="*/ 42782 h 10540918"/>
              <a:gd name="connsiteX0" fmla="*/ 1575849 w 9434779"/>
              <a:gd name="connsiteY0" fmla="*/ 42782 h 10538446"/>
              <a:gd name="connsiteX1" fmla="*/ 8033220 w 9434779"/>
              <a:gd name="connsiteY1" fmla="*/ 15610 h 10538446"/>
              <a:gd name="connsiteX2" fmla="*/ 9434779 w 9434779"/>
              <a:gd name="connsiteY2" fmla="*/ 0 h 10538446"/>
              <a:gd name="connsiteX3" fmla="*/ 8835459 w 9434779"/>
              <a:gd name="connsiteY3" fmla="*/ 10411049 h 10538446"/>
              <a:gd name="connsiteX4" fmla="*/ 9291 w 9434779"/>
              <a:gd name="connsiteY4" fmla="*/ 10538446 h 10538446"/>
              <a:gd name="connsiteX5" fmla="*/ 0 w 9434779"/>
              <a:gd name="connsiteY5" fmla="*/ 1618631 h 10538446"/>
              <a:gd name="connsiteX6" fmla="*/ 1575849 w 9434779"/>
              <a:gd name="connsiteY6" fmla="*/ 42782 h 10538446"/>
              <a:gd name="connsiteX0" fmla="*/ 1575849 w 9436761"/>
              <a:gd name="connsiteY0" fmla="*/ 42782 h 10540918"/>
              <a:gd name="connsiteX1" fmla="*/ 8033220 w 9436761"/>
              <a:gd name="connsiteY1" fmla="*/ 15610 h 10540918"/>
              <a:gd name="connsiteX2" fmla="*/ 9434779 w 9436761"/>
              <a:gd name="connsiteY2" fmla="*/ 0 h 10540918"/>
              <a:gd name="connsiteX3" fmla="*/ 9434855 w 9436761"/>
              <a:gd name="connsiteY3" fmla="*/ 10540918 h 10540918"/>
              <a:gd name="connsiteX4" fmla="*/ 9291 w 9436761"/>
              <a:gd name="connsiteY4" fmla="*/ 10538446 h 10540918"/>
              <a:gd name="connsiteX5" fmla="*/ 0 w 9436761"/>
              <a:gd name="connsiteY5" fmla="*/ 1618631 h 10540918"/>
              <a:gd name="connsiteX6" fmla="*/ 1575849 w 9436761"/>
              <a:gd name="connsiteY6" fmla="*/ 42782 h 1054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436761" h="10540918">
                <a:moveTo>
                  <a:pt x="1575849" y="42782"/>
                </a:moveTo>
                <a:lnTo>
                  <a:pt x="8033220" y="15610"/>
                </a:lnTo>
                <a:lnTo>
                  <a:pt x="9434779" y="0"/>
                </a:lnTo>
                <a:cubicBezTo>
                  <a:pt x="9428144" y="3507845"/>
                  <a:pt x="9441490" y="7033073"/>
                  <a:pt x="9434855" y="10540918"/>
                </a:cubicBezTo>
                <a:lnTo>
                  <a:pt x="9291" y="10538446"/>
                </a:lnTo>
                <a:cubicBezTo>
                  <a:pt x="9291" y="7571368"/>
                  <a:pt x="0" y="4585709"/>
                  <a:pt x="0" y="1618631"/>
                </a:cubicBezTo>
                <a:cubicBezTo>
                  <a:pt x="0" y="748314"/>
                  <a:pt x="705532" y="42782"/>
                  <a:pt x="1575849" y="42782"/>
                </a:cubicBezTo>
                <a:close/>
              </a:path>
            </a:pathLst>
          </a:cu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624" tIns="45624" rIns="45624" bIns="45624" numCol="1" spcCol="38100" rtlCol="0" anchor="ctr">
            <a:noAutofit/>
          </a:bodyPr>
          <a:lstStyle/>
          <a:p>
            <a:pPr defTabSz="456231"/>
            <a:endParaRPr lang="ru-RU" sz="1796" b="1" dirty="0"/>
          </a:p>
        </p:txBody>
      </p:sp>
    </p:spTree>
    <p:extLst>
      <p:ext uri="{BB962C8B-B14F-4D97-AF65-F5344CB8AC3E}">
        <p14:creationId xmlns:p14="http://schemas.microsoft.com/office/powerpoint/2010/main" val="4386546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6C4582-C7E9-4148-8884-41BD35BD10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" y="-7288"/>
            <a:ext cx="9179673" cy="10448276"/>
          </a:xfrm>
          <a:custGeom>
            <a:avLst/>
            <a:gdLst>
              <a:gd name="connsiteX0" fmla="*/ 0 w 4648201"/>
              <a:gd name="connsiteY0" fmla="*/ 0 h 5567081"/>
              <a:gd name="connsiteX1" fmla="*/ 4648201 w 4648201"/>
              <a:gd name="connsiteY1" fmla="*/ 0 h 5567081"/>
              <a:gd name="connsiteX2" fmla="*/ 4648201 w 4648201"/>
              <a:gd name="connsiteY2" fmla="*/ 4551061 h 5567081"/>
              <a:gd name="connsiteX3" fmla="*/ 3632181 w 4648201"/>
              <a:gd name="connsiteY3" fmla="*/ 5567081 h 5567081"/>
              <a:gd name="connsiteX4" fmla="*/ 0 w 4648201"/>
              <a:gd name="connsiteY4" fmla="*/ 5567081 h 5567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201" h="5567081">
                <a:moveTo>
                  <a:pt x="0" y="0"/>
                </a:moveTo>
                <a:lnTo>
                  <a:pt x="4648201" y="0"/>
                </a:lnTo>
                <a:lnTo>
                  <a:pt x="4648201" y="4551061"/>
                </a:lnTo>
                <a:cubicBezTo>
                  <a:pt x="4648201" y="5112193"/>
                  <a:pt x="4193313" y="5567081"/>
                  <a:pt x="3632181" y="5567081"/>
                </a:cubicBezTo>
                <a:lnTo>
                  <a:pt x="0" y="5567081"/>
                </a:lnTo>
                <a:close/>
              </a:path>
            </a:pathLst>
          </a:custGeom>
          <a:solidFill>
            <a:schemeClr val="bg2"/>
          </a:solidFill>
        </p:spPr>
        <p:txBody>
          <a:bodyPr lIns="0" rIns="0"/>
          <a:lstStyle>
            <a:lvl1pPr>
              <a:defRPr>
                <a:noFill/>
              </a:defRPr>
            </a:lvl1pPr>
          </a:lstStyle>
          <a:p>
            <a:endParaRPr lang="ru-RU" dirty="0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04337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C740B8E2-AA20-2D4A-9AB7-A3C5BFBBF9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Рисунок 7">
            <a:extLst>
              <a:ext uri="{FF2B5EF4-FFF2-40B4-BE49-F238E27FC236}">
                <a16:creationId xmlns:a16="http://schemas.microsoft.com/office/drawing/2014/main" id="{FE972032-6100-9715-A133-BC54EDE512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46317" y="5543"/>
            <a:ext cx="4539723" cy="10435445"/>
          </a:xfrm>
          <a:custGeom>
            <a:avLst/>
            <a:gdLst>
              <a:gd name="connsiteX0" fmla="*/ 0 w 12661138"/>
              <a:gd name="connsiteY0" fmla="*/ 0 h 10296144"/>
              <a:gd name="connsiteX1" fmla="*/ 12661138 w 12661138"/>
              <a:gd name="connsiteY1" fmla="*/ 0 h 10296144"/>
              <a:gd name="connsiteX2" fmla="*/ 12661138 w 12661138"/>
              <a:gd name="connsiteY2" fmla="*/ 10296144 h 10296144"/>
              <a:gd name="connsiteX3" fmla="*/ 0 w 12661138"/>
              <a:gd name="connsiteY3" fmla="*/ 10296144 h 10296144"/>
              <a:gd name="connsiteX4" fmla="*/ 0 w 12661138"/>
              <a:gd name="connsiteY4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42418 w 12703556"/>
              <a:gd name="connsiteY3" fmla="*/ 10296144 h 10296144"/>
              <a:gd name="connsiteX4" fmla="*/ 0 w 12703556"/>
              <a:gd name="connsiteY4" fmla="*/ 8814816 h 10296144"/>
              <a:gd name="connsiteX5" fmla="*/ 42418 w 12703556"/>
              <a:gd name="connsiteY5" fmla="*/ 0 h 10296144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2418 w 12703556"/>
              <a:gd name="connsiteY4" fmla="*/ 1029614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133979 w 12795117"/>
              <a:gd name="connsiteY0" fmla="*/ 0 h 10405872"/>
              <a:gd name="connsiteX1" fmla="*/ 12795117 w 12795117"/>
              <a:gd name="connsiteY1" fmla="*/ 0 h 10405872"/>
              <a:gd name="connsiteX2" fmla="*/ 12795117 w 12795117"/>
              <a:gd name="connsiteY2" fmla="*/ 10296144 h 10405872"/>
              <a:gd name="connsiteX3" fmla="*/ 1737481 w 12795117"/>
              <a:gd name="connsiteY3" fmla="*/ 10296144 h 10405872"/>
              <a:gd name="connsiteX4" fmla="*/ 133979 w 12795117"/>
              <a:gd name="connsiteY4" fmla="*/ 10296144 h 10405872"/>
              <a:gd name="connsiteX5" fmla="*/ 91561 w 12795117"/>
              <a:gd name="connsiteY5" fmla="*/ 8814816 h 10405872"/>
              <a:gd name="connsiteX6" fmla="*/ 133979 w 12795117"/>
              <a:gd name="connsiteY6" fmla="*/ 0 h 10405872"/>
              <a:gd name="connsiteX0" fmla="*/ 42418 w 12703556"/>
              <a:gd name="connsiteY0" fmla="*/ 0 h 10296144"/>
              <a:gd name="connsiteX1" fmla="*/ 12703556 w 12703556"/>
              <a:gd name="connsiteY1" fmla="*/ 0 h 10296144"/>
              <a:gd name="connsiteX2" fmla="*/ 12703556 w 12703556"/>
              <a:gd name="connsiteY2" fmla="*/ 10296144 h 10296144"/>
              <a:gd name="connsiteX3" fmla="*/ 1645920 w 12703556"/>
              <a:gd name="connsiteY3" fmla="*/ 10296144 h 10296144"/>
              <a:gd name="connsiteX4" fmla="*/ 444754 w 12703556"/>
              <a:gd name="connsiteY4" fmla="*/ 10021824 h 10296144"/>
              <a:gd name="connsiteX5" fmla="*/ 0 w 12703556"/>
              <a:gd name="connsiteY5" fmla="*/ 8814816 h 10296144"/>
              <a:gd name="connsiteX6" fmla="*/ 42418 w 12703556"/>
              <a:gd name="connsiteY6" fmla="*/ 0 h 10296144"/>
              <a:gd name="connsiteX0" fmla="*/ 69850 w 12730988"/>
              <a:gd name="connsiteY0" fmla="*/ 0 h 10346356"/>
              <a:gd name="connsiteX1" fmla="*/ 12730988 w 12730988"/>
              <a:gd name="connsiteY1" fmla="*/ 0 h 10346356"/>
              <a:gd name="connsiteX2" fmla="*/ 12730988 w 12730988"/>
              <a:gd name="connsiteY2" fmla="*/ 10296144 h 10346356"/>
              <a:gd name="connsiteX3" fmla="*/ 1673352 w 12730988"/>
              <a:gd name="connsiteY3" fmla="*/ 10296144 h 10346356"/>
              <a:gd name="connsiteX4" fmla="*/ 472186 w 12730988"/>
              <a:gd name="connsiteY4" fmla="*/ 10021824 h 10346356"/>
              <a:gd name="connsiteX5" fmla="*/ 0 w 12730988"/>
              <a:gd name="connsiteY5" fmla="*/ 7306056 h 10346356"/>
              <a:gd name="connsiteX6" fmla="*/ 69850 w 12730988"/>
              <a:gd name="connsiteY6" fmla="*/ 0 h 10346356"/>
              <a:gd name="connsiteX0" fmla="*/ 93390 w 12754528"/>
              <a:gd name="connsiteY0" fmla="*/ 0 h 10340937"/>
              <a:gd name="connsiteX1" fmla="*/ 12754528 w 12754528"/>
              <a:gd name="connsiteY1" fmla="*/ 0 h 10340937"/>
              <a:gd name="connsiteX2" fmla="*/ 12754528 w 12754528"/>
              <a:gd name="connsiteY2" fmla="*/ 10296144 h 10340937"/>
              <a:gd name="connsiteX3" fmla="*/ 3955460 w 12754528"/>
              <a:gd name="connsiteY3" fmla="*/ 10287000 h 10340937"/>
              <a:gd name="connsiteX4" fmla="*/ 495726 w 12754528"/>
              <a:gd name="connsiteY4" fmla="*/ 10021824 h 10340937"/>
              <a:gd name="connsiteX5" fmla="*/ 23540 w 12754528"/>
              <a:gd name="connsiteY5" fmla="*/ 7306056 h 10340937"/>
              <a:gd name="connsiteX6" fmla="*/ 93390 w 12754528"/>
              <a:gd name="connsiteY6" fmla="*/ 0 h 10340937"/>
              <a:gd name="connsiteX0" fmla="*/ 69850 w 12730988"/>
              <a:gd name="connsiteY0" fmla="*/ 0 h 10296144"/>
              <a:gd name="connsiteX1" fmla="*/ 12730988 w 12730988"/>
              <a:gd name="connsiteY1" fmla="*/ 0 h 10296144"/>
              <a:gd name="connsiteX2" fmla="*/ 12730988 w 12730988"/>
              <a:gd name="connsiteY2" fmla="*/ 10296144 h 10296144"/>
              <a:gd name="connsiteX3" fmla="*/ 3931920 w 12730988"/>
              <a:gd name="connsiteY3" fmla="*/ 10287000 h 10296144"/>
              <a:gd name="connsiteX4" fmla="*/ 737362 w 12730988"/>
              <a:gd name="connsiteY4" fmla="*/ 9848088 h 10296144"/>
              <a:gd name="connsiteX5" fmla="*/ 0 w 12730988"/>
              <a:gd name="connsiteY5" fmla="*/ 7306056 h 10296144"/>
              <a:gd name="connsiteX6" fmla="*/ 69850 w 12730988"/>
              <a:gd name="connsiteY6" fmla="*/ 0 h 10296144"/>
              <a:gd name="connsiteX0" fmla="*/ 69850 w 12730988"/>
              <a:gd name="connsiteY0" fmla="*/ 0 h 10312880"/>
              <a:gd name="connsiteX1" fmla="*/ 12730988 w 12730988"/>
              <a:gd name="connsiteY1" fmla="*/ 0 h 10312880"/>
              <a:gd name="connsiteX2" fmla="*/ 12730988 w 12730988"/>
              <a:gd name="connsiteY2" fmla="*/ 10296144 h 10312880"/>
              <a:gd name="connsiteX3" fmla="*/ 3931920 w 12730988"/>
              <a:gd name="connsiteY3" fmla="*/ 10287000 h 10312880"/>
              <a:gd name="connsiteX4" fmla="*/ 737362 w 12730988"/>
              <a:gd name="connsiteY4" fmla="*/ 9848088 h 10312880"/>
              <a:gd name="connsiteX5" fmla="*/ 0 w 12730988"/>
              <a:gd name="connsiteY5" fmla="*/ 7306056 h 10312880"/>
              <a:gd name="connsiteX6" fmla="*/ 69850 w 12730988"/>
              <a:gd name="connsiteY6" fmla="*/ 0 h 10312880"/>
              <a:gd name="connsiteX0" fmla="*/ 69850 w 12730988"/>
              <a:gd name="connsiteY0" fmla="*/ 0 h 10315822"/>
              <a:gd name="connsiteX1" fmla="*/ 12730988 w 12730988"/>
              <a:gd name="connsiteY1" fmla="*/ 0 h 10315822"/>
              <a:gd name="connsiteX2" fmla="*/ 12730988 w 12730988"/>
              <a:gd name="connsiteY2" fmla="*/ 10296144 h 10315822"/>
              <a:gd name="connsiteX3" fmla="*/ 3931920 w 12730988"/>
              <a:gd name="connsiteY3" fmla="*/ 10287000 h 10315822"/>
              <a:gd name="connsiteX4" fmla="*/ 682498 w 12730988"/>
              <a:gd name="connsiteY4" fmla="*/ 9857232 h 10315822"/>
              <a:gd name="connsiteX5" fmla="*/ 0 w 12730988"/>
              <a:gd name="connsiteY5" fmla="*/ 7306056 h 10315822"/>
              <a:gd name="connsiteX6" fmla="*/ 69850 w 12730988"/>
              <a:gd name="connsiteY6" fmla="*/ 0 h 10315822"/>
              <a:gd name="connsiteX0" fmla="*/ 24142 w 12685280"/>
              <a:gd name="connsiteY0" fmla="*/ 0 h 10296144"/>
              <a:gd name="connsiteX1" fmla="*/ 12685280 w 12685280"/>
              <a:gd name="connsiteY1" fmla="*/ 0 h 10296144"/>
              <a:gd name="connsiteX2" fmla="*/ 12685280 w 12685280"/>
              <a:gd name="connsiteY2" fmla="*/ 10296144 h 10296144"/>
              <a:gd name="connsiteX3" fmla="*/ 3886212 w 12685280"/>
              <a:gd name="connsiteY3" fmla="*/ 10287000 h 10296144"/>
              <a:gd name="connsiteX4" fmla="*/ 636790 w 12685280"/>
              <a:gd name="connsiteY4" fmla="*/ 9857232 h 10296144"/>
              <a:gd name="connsiteX5" fmla="*/ 12 w 12685280"/>
              <a:gd name="connsiteY5" fmla="*/ 7342632 h 10296144"/>
              <a:gd name="connsiteX6" fmla="*/ 24142 w 12685280"/>
              <a:gd name="connsiteY6" fmla="*/ 0 h 10296144"/>
              <a:gd name="connsiteX0" fmla="*/ 26098 w 12687236"/>
              <a:gd name="connsiteY0" fmla="*/ 0 h 10296144"/>
              <a:gd name="connsiteX1" fmla="*/ 12687236 w 12687236"/>
              <a:gd name="connsiteY1" fmla="*/ 0 h 10296144"/>
              <a:gd name="connsiteX2" fmla="*/ 12687236 w 12687236"/>
              <a:gd name="connsiteY2" fmla="*/ 10296144 h 10296144"/>
              <a:gd name="connsiteX3" fmla="*/ 3888168 w 12687236"/>
              <a:gd name="connsiteY3" fmla="*/ 10287000 h 10296144"/>
              <a:gd name="connsiteX4" fmla="*/ 638746 w 12687236"/>
              <a:gd name="connsiteY4" fmla="*/ 9857232 h 10296144"/>
              <a:gd name="connsiteX5" fmla="*/ 1968 w 12687236"/>
              <a:gd name="connsiteY5" fmla="*/ 7342632 h 10296144"/>
              <a:gd name="connsiteX6" fmla="*/ 26098 w 12687236"/>
              <a:gd name="connsiteY6" fmla="*/ 0 h 1029614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19264"/>
              <a:gd name="connsiteX1" fmla="*/ 12687236 w 12687236"/>
              <a:gd name="connsiteY1" fmla="*/ 0 h 10319264"/>
              <a:gd name="connsiteX2" fmla="*/ 12687236 w 12687236"/>
              <a:gd name="connsiteY2" fmla="*/ 10296144 h 10319264"/>
              <a:gd name="connsiteX3" fmla="*/ 3881818 w 12687236"/>
              <a:gd name="connsiteY3" fmla="*/ 10318750 h 10319264"/>
              <a:gd name="connsiteX4" fmla="*/ 638746 w 12687236"/>
              <a:gd name="connsiteY4" fmla="*/ 9857232 h 10319264"/>
              <a:gd name="connsiteX5" fmla="*/ 1968 w 12687236"/>
              <a:gd name="connsiteY5" fmla="*/ 7342632 h 10319264"/>
              <a:gd name="connsiteX6" fmla="*/ 26098 w 12687236"/>
              <a:gd name="connsiteY6" fmla="*/ 0 h 10319264"/>
              <a:gd name="connsiteX0" fmla="*/ 26098 w 12687236"/>
              <a:gd name="connsiteY0" fmla="*/ 0 h 10320841"/>
              <a:gd name="connsiteX1" fmla="*/ 12687236 w 12687236"/>
              <a:gd name="connsiteY1" fmla="*/ 0 h 10320841"/>
              <a:gd name="connsiteX2" fmla="*/ 12687236 w 12687236"/>
              <a:gd name="connsiteY2" fmla="*/ 10296144 h 10320841"/>
              <a:gd name="connsiteX3" fmla="*/ 3881818 w 12687236"/>
              <a:gd name="connsiteY3" fmla="*/ 10318750 h 10320841"/>
              <a:gd name="connsiteX4" fmla="*/ 638746 w 12687236"/>
              <a:gd name="connsiteY4" fmla="*/ 9857232 h 10320841"/>
              <a:gd name="connsiteX5" fmla="*/ 1968 w 12687236"/>
              <a:gd name="connsiteY5" fmla="*/ 7342632 h 10320841"/>
              <a:gd name="connsiteX6" fmla="*/ 26098 w 12687236"/>
              <a:gd name="connsiteY6" fmla="*/ 0 h 10320841"/>
              <a:gd name="connsiteX0" fmla="*/ 26098 w 12687236"/>
              <a:gd name="connsiteY0" fmla="*/ 0 h 10357686"/>
              <a:gd name="connsiteX1" fmla="*/ 12687236 w 12687236"/>
              <a:gd name="connsiteY1" fmla="*/ 0 h 10357686"/>
              <a:gd name="connsiteX2" fmla="*/ 12687236 w 12687236"/>
              <a:gd name="connsiteY2" fmla="*/ 10296144 h 10357686"/>
              <a:gd name="connsiteX3" fmla="*/ 3881818 w 12687236"/>
              <a:gd name="connsiteY3" fmla="*/ 10318750 h 10357686"/>
              <a:gd name="connsiteX4" fmla="*/ 638746 w 12687236"/>
              <a:gd name="connsiteY4" fmla="*/ 9857232 h 10357686"/>
              <a:gd name="connsiteX5" fmla="*/ 1968 w 12687236"/>
              <a:gd name="connsiteY5" fmla="*/ 7342632 h 10357686"/>
              <a:gd name="connsiteX6" fmla="*/ 26098 w 12687236"/>
              <a:gd name="connsiteY6" fmla="*/ 0 h 10357686"/>
              <a:gd name="connsiteX0" fmla="*/ 26098 w 12687236"/>
              <a:gd name="connsiteY0" fmla="*/ 0 h 10325345"/>
              <a:gd name="connsiteX1" fmla="*/ 12687236 w 12687236"/>
              <a:gd name="connsiteY1" fmla="*/ 0 h 10325345"/>
              <a:gd name="connsiteX2" fmla="*/ 12687236 w 12687236"/>
              <a:gd name="connsiteY2" fmla="*/ 10296144 h 10325345"/>
              <a:gd name="connsiteX3" fmla="*/ 3881818 w 12687236"/>
              <a:gd name="connsiteY3" fmla="*/ 10318750 h 10325345"/>
              <a:gd name="connsiteX4" fmla="*/ 638746 w 12687236"/>
              <a:gd name="connsiteY4" fmla="*/ 9857232 h 10325345"/>
              <a:gd name="connsiteX5" fmla="*/ 1968 w 12687236"/>
              <a:gd name="connsiteY5" fmla="*/ 7342632 h 10325345"/>
              <a:gd name="connsiteX6" fmla="*/ 26098 w 12687236"/>
              <a:gd name="connsiteY6" fmla="*/ 0 h 10325345"/>
              <a:gd name="connsiteX0" fmla="*/ 38242 w 12699380"/>
              <a:gd name="connsiteY0" fmla="*/ 0 h 10321842"/>
              <a:gd name="connsiteX1" fmla="*/ 12699380 w 12699380"/>
              <a:gd name="connsiteY1" fmla="*/ 0 h 10321842"/>
              <a:gd name="connsiteX2" fmla="*/ 12699380 w 12699380"/>
              <a:gd name="connsiteY2" fmla="*/ 10296144 h 10321842"/>
              <a:gd name="connsiteX3" fmla="*/ 3893962 w 12699380"/>
              <a:gd name="connsiteY3" fmla="*/ 10318750 h 10321842"/>
              <a:gd name="connsiteX4" fmla="*/ 650890 w 12699380"/>
              <a:gd name="connsiteY4" fmla="*/ 9857232 h 10321842"/>
              <a:gd name="connsiteX5" fmla="*/ 1412 w 12699380"/>
              <a:gd name="connsiteY5" fmla="*/ 7126732 h 10321842"/>
              <a:gd name="connsiteX6" fmla="*/ 38242 w 12699380"/>
              <a:gd name="connsiteY6" fmla="*/ 0 h 10321842"/>
              <a:gd name="connsiteX0" fmla="*/ 50630 w 12711768"/>
              <a:gd name="connsiteY0" fmla="*/ 0 h 10320415"/>
              <a:gd name="connsiteX1" fmla="*/ 12711768 w 12711768"/>
              <a:gd name="connsiteY1" fmla="*/ 0 h 10320415"/>
              <a:gd name="connsiteX2" fmla="*/ 12711768 w 12711768"/>
              <a:gd name="connsiteY2" fmla="*/ 10296144 h 10320415"/>
              <a:gd name="connsiteX3" fmla="*/ 3906350 w 12711768"/>
              <a:gd name="connsiteY3" fmla="*/ 10318750 h 10320415"/>
              <a:gd name="connsiteX4" fmla="*/ 663278 w 12711768"/>
              <a:gd name="connsiteY4" fmla="*/ 9857232 h 10320415"/>
              <a:gd name="connsiteX5" fmla="*/ 1100 w 12711768"/>
              <a:gd name="connsiteY5" fmla="*/ 7221982 h 10320415"/>
              <a:gd name="connsiteX6" fmla="*/ 50630 w 12711768"/>
              <a:gd name="connsiteY6" fmla="*/ 0 h 10320415"/>
              <a:gd name="connsiteX0" fmla="*/ 56870 w 12718008"/>
              <a:gd name="connsiteY0" fmla="*/ 0 h 10319307"/>
              <a:gd name="connsiteX1" fmla="*/ 12718008 w 12718008"/>
              <a:gd name="connsiteY1" fmla="*/ 0 h 10319307"/>
              <a:gd name="connsiteX2" fmla="*/ 12718008 w 12718008"/>
              <a:gd name="connsiteY2" fmla="*/ 10296144 h 10319307"/>
              <a:gd name="connsiteX3" fmla="*/ 3912590 w 12718008"/>
              <a:gd name="connsiteY3" fmla="*/ 10318750 h 10319307"/>
              <a:gd name="connsiteX4" fmla="*/ 669518 w 12718008"/>
              <a:gd name="connsiteY4" fmla="*/ 9857232 h 10319307"/>
              <a:gd name="connsiteX5" fmla="*/ 990 w 12718008"/>
              <a:gd name="connsiteY5" fmla="*/ 7336282 h 10319307"/>
              <a:gd name="connsiteX6" fmla="*/ 56870 w 12718008"/>
              <a:gd name="connsiteY6" fmla="*/ 0 h 10319307"/>
              <a:gd name="connsiteX0" fmla="*/ 55992 w 12717130"/>
              <a:gd name="connsiteY0" fmla="*/ 0 h 10319307"/>
              <a:gd name="connsiteX1" fmla="*/ 12717130 w 12717130"/>
              <a:gd name="connsiteY1" fmla="*/ 0 h 10319307"/>
              <a:gd name="connsiteX2" fmla="*/ 12717130 w 12717130"/>
              <a:gd name="connsiteY2" fmla="*/ 10296144 h 10319307"/>
              <a:gd name="connsiteX3" fmla="*/ 3911712 w 12717130"/>
              <a:gd name="connsiteY3" fmla="*/ 10318750 h 10319307"/>
              <a:gd name="connsiteX4" fmla="*/ 668640 w 12717130"/>
              <a:gd name="connsiteY4" fmla="*/ 9857232 h 10319307"/>
              <a:gd name="connsiteX5" fmla="*/ 112 w 12717130"/>
              <a:gd name="connsiteY5" fmla="*/ 7336282 h 10319307"/>
              <a:gd name="connsiteX6" fmla="*/ 55992 w 12717130"/>
              <a:gd name="connsiteY6" fmla="*/ 0 h 10319307"/>
              <a:gd name="connsiteX0" fmla="*/ 43327 w 12704465"/>
              <a:gd name="connsiteY0" fmla="*/ 0 h 10319660"/>
              <a:gd name="connsiteX1" fmla="*/ 12704465 w 12704465"/>
              <a:gd name="connsiteY1" fmla="*/ 0 h 10319660"/>
              <a:gd name="connsiteX2" fmla="*/ 12704465 w 12704465"/>
              <a:gd name="connsiteY2" fmla="*/ 10296144 h 10319660"/>
              <a:gd name="connsiteX3" fmla="*/ 3899047 w 12704465"/>
              <a:gd name="connsiteY3" fmla="*/ 10318750 h 10319660"/>
              <a:gd name="connsiteX4" fmla="*/ 655975 w 12704465"/>
              <a:gd name="connsiteY4" fmla="*/ 9857232 h 10319660"/>
              <a:gd name="connsiteX5" fmla="*/ 147 w 12704465"/>
              <a:gd name="connsiteY5" fmla="*/ 7291832 h 10319660"/>
              <a:gd name="connsiteX6" fmla="*/ 43327 w 12704465"/>
              <a:gd name="connsiteY6" fmla="*/ 0 h 10319660"/>
              <a:gd name="connsiteX0" fmla="*/ 48833 w 12709971"/>
              <a:gd name="connsiteY0" fmla="*/ 0 h 10319660"/>
              <a:gd name="connsiteX1" fmla="*/ 12709971 w 12709971"/>
              <a:gd name="connsiteY1" fmla="*/ 0 h 10319660"/>
              <a:gd name="connsiteX2" fmla="*/ 12709971 w 12709971"/>
              <a:gd name="connsiteY2" fmla="*/ 10296144 h 10319660"/>
              <a:gd name="connsiteX3" fmla="*/ 3904553 w 12709971"/>
              <a:gd name="connsiteY3" fmla="*/ 10318750 h 10319660"/>
              <a:gd name="connsiteX4" fmla="*/ 661481 w 12709971"/>
              <a:gd name="connsiteY4" fmla="*/ 9857232 h 10319660"/>
              <a:gd name="connsiteX5" fmla="*/ 5653 w 12709971"/>
              <a:gd name="connsiteY5" fmla="*/ 7291832 h 10319660"/>
              <a:gd name="connsiteX6" fmla="*/ 48833 w 12709971"/>
              <a:gd name="connsiteY6" fmla="*/ 0 h 10319660"/>
              <a:gd name="connsiteX0" fmla="*/ 47927 w 12709065"/>
              <a:gd name="connsiteY0" fmla="*/ 0 h 10320373"/>
              <a:gd name="connsiteX1" fmla="*/ 12709065 w 12709065"/>
              <a:gd name="connsiteY1" fmla="*/ 0 h 10320373"/>
              <a:gd name="connsiteX2" fmla="*/ 12709065 w 12709065"/>
              <a:gd name="connsiteY2" fmla="*/ 10296144 h 10320373"/>
              <a:gd name="connsiteX3" fmla="*/ 3903647 w 12709065"/>
              <a:gd name="connsiteY3" fmla="*/ 10318750 h 10320373"/>
              <a:gd name="connsiteX4" fmla="*/ 660575 w 12709065"/>
              <a:gd name="connsiteY4" fmla="*/ 9857232 h 10320373"/>
              <a:gd name="connsiteX5" fmla="*/ 4747 w 12709065"/>
              <a:gd name="connsiteY5" fmla="*/ 7291832 h 10320373"/>
              <a:gd name="connsiteX6" fmla="*/ 47927 w 12709065"/>
              <a:gd name="connsiteY6" fmla="*/ 0 h 10320373"/>
              <a:gd name="connsiteX0" fmla="*/ 49627 w 12710765"/>
              <a:gd name="connsiteY0" fmla="*/ 0 h 10324956"/>
              <a:gd name="connsiteX1" fmla="*/ 12710765 w 12710765"/>
              <a:gd name="connsiteY1" fmla="*/ 0 h 10324956"/>
              <a:gd name="connsiteX2" fmla="*/ 12710765 w 12710765"/>
              <a:gd name="connsiteY2" fmla="*/ 10296144 h 10324956"/>
              <a:gd name="connsiteX3" fmla="*/ 3999558 w 12710765"/>
              <a:gd name="connsiteY3" fmla="*/ 10324291 h 10324956"/>
              <a:gd name="connsiteX4" fmla="*/ 662275 w 12710765"/>
              <a:gd name="connsiteY4" fmla="*/ 9857232 h 10324956"/>
              <a:gd name="connsiteX5" fmla="*/ 6447 w 12710765"/>
              <a:gd name="connsiteY5" fmla="*/ 7291832 h 10324956"/>
              <a:gd name="connsiteX6" fmla="*/ 49627 w 12710765"/>
              <a:gd name="connsiteY6" fmla="*/ 0 h 10324956"/>
              <a:gd name="connsiteX0" fmla="*/ 60198 w 12721336"/>
              <a:gd name="connsiteY0" fmla="*/ 0 h 10326025"/>
              <a:gd name="connsiteX1" fmla="*/ 12721336 w 12721336"/>
              <a:gd name="connsiteY1" fmla="*/ 0 h 10326025"/>
              <a:gd name="connsiteX2" fmla="*/ 12721336 w 12721336"/>
              <a:gd name="connsiteY2" fmla="*/ 10296144 h 10326025"/>
              <a:gd name="connsiteX3" fmla="*/ 4010129 w 12721336"/>
              <a:gd name="connsiteY3" fmla="*/ 10324291 h 10326025"/>
              <a:gd name="connsiteX4" fmla="*/ 672846 w 12721336"/>
              <a:gd name="connsiteY4" fmla="*/ 9857232 h 10326025"/>
              <a:gd name="connsiteX5" fmla="*/ 5934 w 12721336"/>
              <a:gd name="connsiteY5" fmla="*/ 7186538 h 10326025"/>
              <a:gd name="connsiteX6" fmla="*/ 60198 w 12721336"/>
              <a:gd name="connsiteY6" fmla="*/ 0 h 10326025"/>
              <a:gd name="connsiteX0" fmla="*/ 39121 w 12700259"/>
              <a:gd name="connsiteY0" fmla="*/ 0 h 10326244"/>
              <a:gd name="connsiteX1" fmla="*/ 12700259 w 12700259"/>
              <a:gd name="connsiteY1" fmla="*/ 0 h 10326244"/>
              <a:gd name="connsiteX2" fmla="*/ 12700259 w 12700259"/>
              <a:gd name="connsiteY2" fmla="*/ 10296144 h 10326244"/>
              <a:gd name="connsiteX3" fmla="*/ 3989052 w 12700259"/>
              <a:gd name="connsiteY3" fmla="*/ 10324291 h 10326244"/>
              <a:gd name="connsiteX4" fmla="*/ 651769 w 12700259"/>
              <a:gd name="connsiteY4" fmla="*/ 9857232 h 10326244"/>
              <a:gd name="connsiteX5" fmla="*/ 7025 w 12700259"/>
              <a:gd name="connsiteY5" fmla="*/ 7169913 h 10326244"/>
              <a:gd name="connsiteX6" fmla="*/ 39121 w 12700259"/>
              <a:gd name="connsiteY6" fmla="*/ 0 h 10326244"/>
              <a:gd name="connsiteX0" fmla="*/ 56185 w 12739491"/>
              <a:gd name="connsiteY0" fmla="*/ 5542 h 10326244"/>
              <a:gd name="connsiteX1" fmla="*/ 12739491 w 12739491"/>
              <a:gd name="connsiteY1" fmla="*/ 0 h 10326244"/>
              <a:gd name="connsiteX2" fmla="*/ 12739491 w 12739491"/>
              <a:gd name="connsiteY2" fmla="*/ 10296144 h 10326244"/>
              <a:gd name="connsiteX3" fmla="*/ 4028284 w 12739491"/>
              <a:gd name="connsiteY3" fmla="*/ 10324291 h 10326244"/>
              <a:gd name="connsiteX4" fmla="*/ 691001 w 12739491"/>
              <a:gd name="connsiteY4" fmla="*/ 9857232 h 10326244"/>
              <a:gd name="connsiteX5" fmla="*/ 46257 w 12739491"/>
              <a:gd name="connsiteY5" fmla="*/ 7169913 h 10326244"/>
              <a:gd name="connsiteX6" fmla="*/ 56185 w 12739491"/>
              <a:gd name="connsiteY6" fmla="*/ 5542 h 10326244"/>
              <a:gd name="connsiteX0" fmla="*/ 19304 w 12702610"/>
              <a:gd name="connsiteY0" fmla="*/ 5542 h 10326244"/>
              <a:gd name="connsiteX1" fmla="*/ 12702610 w 12702610"/>
              <a:gd name="connsiteY1" fmla="*/ 0 h 10326244"/>
              <a:gd name="connsiteX2" fmla="*/ 12702610 w 12702610"/>
              <a:gd name="connsiteY2" fmla="*/ 10296144 h 10326244"/>
              <a:gd name="connsiteX3" fmla="*/ 3991403 w 12702610"/>
              <a:gd name="connsiteY3" fmla="*/ 10324291 h 10326244"/>
              <a:gd name="connsiteX4" fmla="*/ 654120 w 12702610"/>
              <a:gd name="connsiteY4" fmla="*/ 9857232 h 10326244"/>
              <a:gd name="connsiteX5" fmla="*/ 9376 w 12702610"/>
              <a:gd name="connsiteY5" fmla="*/ 7169913 h 10326244"/>
              <a:gd name="connsiteX6" fmla="*/ 19304 w 12702610"/>
              <a:gd name="connsiteY6" fmla="*/ 5542 h 10326244"/>
              <a:gd name="connsiteX0" fmla="*/ 12483 w 12695789"/>
              <a:gd name="connsiteY0" fmla="*/ 5542 h 10326244"/>
              <a:gd name="connsiteX1" fmla="*/ 12695789 w 12695789"/>
              <a:gd name="connsiteY1" fmla="*/ 0 h 10326244"/>
              <a:gd name="connsiteX2" fmla="*/ 12695789 w 12695789"/>
              <a:gd name="connsiteY2" fmla="*/ 10296144 h 10326244"/>
              <a:gd name="connsiteX3" fmla="*/ 3984582 w 12695789"/>
              <a:gd name="connsiteY3" fmla="*/ 10324291 h 10326244"/>
              <a:gd name="connsiteX4" fmla="*/ 647299 w 12695789"/>
              <a:gd name="connsiteY4" fmla="*/ 9857232 h 10326244"/>
              <a:gd name="connsiteX5" fmla="*/ 2555 w 12695789"/>
              <a:gd name="connsiteY5" fmla="*/ 7169913 h 10326244"/>
              <a:gd name="connsiteX6" fmla="*/ 12483 w 12695789"/>
              <a:gd name="connsiteY6" fmla="*/ 5542 h 10326244"/>
              <a:gd name="connsiteX0" fmla="*/ 10991 w 12694297"/>
              <a:gd name="connsiteY0" fmla="*/ 5542 h 10325135"/>
              <a:gd name="connsiteX1" fmla="*/ 12694297 w 12694297"/>
              <a:gd name="connsiteY1" fmla="*/ 0 h 10325135"/>
              <a:gd name="connsiteX2" fmla="*/ 12694297 w 12694297"/>
              <a:gd name="connsiteY2" fmla="*/ 10296144 h 10325135"/>
              <a:gd name="connsiteX3" fmla="*/ 3983090 w 12694297"/>
              <a:gd name="connsiteY3" fmla="*/ 10324291 h 10325135"/>
              <a:gd name="connsiteX4" fmla="*/ 645807 w 12694297"/>
              <a:gd name="connsiteY4" fmla="*/ 9857232 h 10325135"/>
              <a:gd name="connsiteX5" fmla="*/ 1063 w 12694297"/>
              <a:gd name="connsiteY5" fmla="*/ 7169913 h 10325135"/>
              <a:gd name="connsiteX6" fmla="*/ 10991 w 12694297"/>
              <a:gd name="connsiteY6" fmla="*/ 5542 h 10325135"/>
              <a:gd name="connsiteX0" fmla="*/ 12965 w 12696271"/>
              <a:gd name="connsiteY0" fmla="*/ 5542 h 10335341"/>
              <a:gd name="connsiteX1" fmla="*/ 12696271 w 12696271"/>
              <a:gd name="connsiteY1" fmla="*/ 0 h 10335341"/>
              <a:gd name="connsiteX2" fmla="*/ 12696271 w 12696271"/>
              <a:gd name="connsiteY2" fmla="*/ 10296144 h 10335341"/>
              <a:gd name="connsiteX3" fmla="*/ 3985064 w 12696271"/>
              <a:gd name="connsiteY3" fmla="*/ 10324291 h 10335341"/>
              <a:gd name="connsiteX4" fmla="*/ 647781 w 12696271"/>
              <a:gd name="connsiteY4" fmla="*/ 9857232 h 10335341"/>
              <a:gd name="connsiteX5" fmla="*/ 3037 w 12696271"/>
              <a:gd name="connsiteY5" fmla="*/ 7169913 h 10335341"/>
              <a:gd name="connsiteX6" fmla="*/ 12965 w 12696271"/>
              <a:gd name="connsiteY6" fmla="*/ 5542 h 10335341"/>
              <a:gd name="connsiteX0" fmla="*/ 12276 w 12695582"/>
              <a:gd name="connsiteY0" fmla="*/ 5542 h 10328487"/>
              <a:gd name="connsiteX1" fmla="*/ 12695582 w 12695582"/>
              <a:gd name="connsiteY1" fmla="*/ 0 h 10328487"/>
              <a:gd name="connsiteX2" fmla="*/ 12695582 w 12695582"/>
              <a:gd name="connsiteY2" fmla="*/ 10296144 h 10328487"/>
              <a:gd name="connsiteX3" fmla="*/ 3984375 w 12695582"/>
              <a:gd name="connsiteY3" fmla="*/ 10324291 h 10328487"/>
              <a:gd name="connsiteX4" fmla="*/ 647092 w 12695582"/>
              <a:gd name="connsiteY4" fmla="*/ 9857232 h 10328487"/>
              <a:gd name="connsiteX5" fmla="*/ 2348 w 12695582"/>
              <a:gd name="connsiteY5" fmla="*/ 7169913 h 10328487"/>
              <a:gd name="connsiteX6" fmla="*/ 12276 w 12695582"/>
              <a:gd name="connsiteY6" fmla="*/ 5542 h 10328487"/>
              <a:gd name="connsiteX0" fmla="*/ 12276 w 12695582"/>
              <a:gd name="connsiteY0" fmla="*/ 5542 h 10362575"/>
              <a:gd name="connsiteX1" fmla="*/ 12695582 w 12695582"/>
              <a:gd name="connsiteY1" fmla="*/ 0 h 10362575"/>
              <a:gd name="connsiteX2" fmla="*/ 12695582 w 12695582"/>
              <a:gd name="connsiteY2" fmla="*/ 10296144 h 10362575"/>
              <a:gd name="connsiteX3" fmla="*/ 3975182 w 12695582"/>
              <a:gd name="connsiteY3" fmla="*/ 10361766 h 10362575"/>
              <a:gd name="connsiteX4" fmla="*/ 647092 w 12695582"/>
              <a:gd name="connsiteY4" fmla="*/ 9857232 h 10362575"/>
              <a:gd name="connsiteX5" fmla="*/ 2348 w 12695582"/>
              <a:gd name="connsiteY5" fmla="*/ 7169913 h 10362575"/>
              <a:gd name="connsiteX6" fmla="*/ 12276 w 12695582"/>
              <a:gd name="connsiteY6" fmla="*/ 5542 h 10362575"/>
              <a:gd name="connsiteX0" fmla="*/ 12276 w 12695582"/>
              <a:gd name="connsiteY0" fmla="*/ 5542 h 10363599"/>
              <a:gd name="connsiteX1" fmla="*/ 12695582 w 12695582"/>
              <a:gd name="connsiteY1" fmla="*/ 0 h 10363599"/>
              <a:gd name="connsiteX2" fmla="*/ 12686389 w 12695582"/>
              <a:gd name="connsiteY2" fmla="*/ 10363599 h 10363599"/>
              <a:gd name="connsiteX3" fmla="*/ 3975182 w 12695582"/>
              <a:gd name="connsiteY3" fmla="*/ 10361766 h 10363599"/>
              <a:gd name="connsiteX4" fmla="*/ 647092 w 12695582"/>
              <a:gd name="connsiteY4" fmla="*/ 9857232 h 10363599"/>
              <a:gd name="connsiteX5" fmla="*/ 2348 w 12695582"/>
              <a:gd name="connsiteY5" fmla="*/ 7169913 h 10363599"/>
              <a:gd name="connsiteX6" fmla="*/ 12276 w 12695582"/>
              <a:gd name="connsiteY6" fmla="*/ 5542 h 10363599"/>
              <a:gd name="connsiteX0" fmla="*/ 52782 w 12736088"/>
              <a:gd name="connsiteY0" fmla="*/ 5542 h 10364238"/>
              <a:gd name="connsiteX1" fmla="*/ 12736088 w 12736088"/>
              <a:gd name="connsiteY1" fmla="*/ 0 h 10364238"/>
              <a:gd name="connsiteX2" fmla="*/ 12726895 w 12736088"/>
              <a:gd name="connsiteY2" fmla="*/ 10363599 h 10364238"/>
              <a:gd name="connsiteX3" fmla="*/ 4015688 w 12736088"/>
              <a:gd name="connsiteY3" fmla="*/ 10361766 h 10364238"/>
              <a:gd name="connsiteX4" fmla="*/ 641632 w 12736088"/>
              <a:gd name="connsiteY4" fmla="*/ 9879717 h 10364238"/>
              <a:gd name="connsiteX5" fmla="*/ 42854 w 12736088"/>
              <a:gd name="connsiteY5" fmla="*/ 7169913 h 10364238"/>
              <a:gd name="connsiteX6" fmla="*/ 52782 w 12736088"/>
              <a:gd name="connsiteY6" fmla="*/ 5542 h 10364238"/>
              <a:gd name="connsiteX0" fmla="*/ 12884 w 12770412"/>
              <a:gd name="connsiteY0" fmla="*/ 12266 h 10364238"/>
              <a:gd name="connsiteX1" fmla="*/ 12770412 w 12770412"/>
              <a:gd name="connsiteY1" fmla="*/ 0 h 10364238"/>
              <a:gd name="connsiteX2" fmla="*/ 12761219 w 12770412"/>
              <a:gd name="connsiteY2" fmla="*/ 10363599 h 10364238"/>
              <a:gd name="connsiteX3" fmla="*/ 4050012 w 12770412"/>
              <a:gd name="connsiteY3" fmla="*/ 10361766 h 10364238"/>
              <a:gd name="connsiteX4" fmla="*/ 675956 w 12770412"/>
              <a:gd name="connsiteY4" fmla="*/ 9879717 h 10364238"/>
              <a:gd name="connsiteX5" fmla="*/ 77178 w 12770412"/>
              <a:gd name="connsiteY5" fmla="*/ 7169913 h 10364238"/>
              <a:gd name="connsiteX6" fmla="*/ 12884 w 12770412"/>
              <a:gd name="connsiteY6" fmla="*/ 12266 h 10364238"/>
              <a:gd name="connsiteX0" fmla="*/ 10162 w 12775936"/>
              <a:gd name="connsiteY0" fmla="*/ 5543 h 10364238"/>
              <a:gd name="connsiteX1" fmla="*/ 12775936 w 12775936"/>
              <a:gd name="connsiteY1" fmla="*/ 0 h 10364238"/>
              <a:gd name="connsiteX2" fmla="*/ 12766743 w 12775936"/>
              <a:gd name="connsiteY2" fmla="*/ 10363599 h 10364238"/>
              <a:gd name="connsiteX3" fmla="*/ 4055536 w 12775936"/>
              <a:gd name="connsiteY3" fmla="*/ 10361766 h 10364238"/>
              <a:gd name="connsiteX4" fmla="*/ 681480 w 12775936"/>
              <a:gd name="connsiteY4" fmla="*/ 9879717 h 10364238"/>
              <a:gd name="connsiteX5" fmla="*/ 82702 w 12775936"/>
              <a:gd name="connsiteY5" fmla="*/ 7169913 h 10364238"/>
              <a:gd name="connsiteX6" fmla="*/ 10162 w 12775936"/>
              <a:gd name="connsiteY6" fmla="*/ 5543 h 10364238"/>
              <a:gd name="connsiteX0" fmla="*/ 46869 w 12812643"/>
              <a:gd name="connsiteY0" fmla="*/ 5543 h 10364238"/>
              <a:gd name="connsiteX1" fmla="*/ 12812643 w 12812643"/>
              <a:gd name="connsiteY1" fmla="*/ 0 h 10364238"/>
              <a:gd name="connsiteX2" fmla="*/ 12803450 w 12812643"/>
              <a:gd name="connsiteY2" fmla="*/ 10363599 h 10364238"/>
              <a:gd name="connsiteX3" fmla="*/ 4092243 w 12812643"/>
              <a:gd name="connsiteY3" fmla="*/ 10361766 h 10364238"/>
              <a:gd name="connsiteX4" fmla="*/ 718187 w 12812643"/>
              <a:gd name="connsiteY4" fmla="*/ 9879717 h 10364238"/>
              <a:gd name="connsiteX5" fmla="*/ 53435 w 12812643"/>
              <a:gd name="connsiteY5" fmla="*/ 7210254 h 10364238"/>
              <a:gd name="connsiteX6" fmla="*/ 46869 w 12812643"/>
              <a:gd name="connsiteY6" fmla="*/ 5543 h 10364238"/>
              <a:gd name="connsiteX0" fmla="*/ 3041 w 12768815"/>
              <a:gd name="connsiteY0" fmla="*/ 5543 h 10364238"/>
              <a:gd name="connsiteX1" fmla="*/ 12768815 w 12768815"/>
              <a:gd name="connsiteY1" fmla="*/ 0 h 10364238"/>
              <a:gd name="connsiteX2" fmla="*/ 12759622 w 12768815"/>
              <a:gd name="connsiteY2" fmla="*/ 10363599 h 10364238"/>
              <a:gd name="connsiteX3" fmla="*/ 4048415 w 12768815"/>
              <a:gd name="connsiteY3" fmla="*/ 10361766 h 10364238"/>
              <a:gd name="connsiteX4" fmla="*/ 674359 w 12768815"/>
              <a:gd name="connsiteY4" fmla="*/ 9879717 h 10364238"/>
              <a:gd name="connsiteX5" fmla="*/ 9607 w 12768815"/>
              <a:gd name="connsiteY5" fmla="*/ 7210254 h 10364238"/>
              <a:gd name="connsiteX6" fmla="*/ 3041 w 12768815"/>
              <a:gd name="connsiteY6" fmla="*/ 5543 h 10364238"/>
              <a:gd name="connsiteX0" fmla="*/ 3041 w 12768815"/>
              <a:gd name="connsiteY0" fmla="*/ 5543 h 10363599"/>
              <a:gd name="connsiteX1" fmla="*/ 12768815 w 12768815"/>
              <a:gd name="connsiteY1" fmla="*/ 0 h 10363599"/>
              <a:gd name="connsiteX2" fmla="*/ 12759622 w 12768815"/>
              <a:gd name="connsiteY2" fmla="*/ 10363599 h 10363599"/>
              <a:gd name="connsiteX3" fmla="*/ 4048415 w 12768815"/>
              <a:gd name="connsiteY3" fmla="*/ 10361766 h 10363599"/>
              <a:gd name="connsiteX4" fmla="*/ 674359 w 12768815"/>
              <a:gd name="connsiteY4" fmla="*/ 9879717 h 10363599"/>
              <a:gd name="connsiteX5" fmla="*/ 9607 w 12768815"/>
              <a:gd name="connsiteY5" fmla="*/ 7210254 h 10363599"/>
              <a:gd name="connsiteX6" fmla="*/ 3041 w 12768815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401328"/>
              <a:gd name="connsiteX1" fmla="*/ 12809549 w 12809549"/>
              <a:gd name="connsiteY1" fmla="*/ 0 h 10401328"/>
              <a:gd name="connsiteX2" fmla="*/ 12800356 w 12809549"/>
              <a:gd name="connsiteY2" fmla="*/ 10363599 h 10401328"/>
              <a:gd name="connsiteX3" fmla="*/ 4089149 w 12809549"/>
              <a:gd name="connsiteY3" fmla="*/ 10361766 h 10401328"/>
              <a:gd name="connsiteX4" fmla="*/ 673109 w 12809549"/>
              <a:gd name="connsiteY4" fmla="*/ 9899276 h 10401328"/>
              <a:gd name="connsiteX5" fmla="*/ 50341 w 12809549"/>
              <a:gd name="connsiteY5" fmla="*/ 7210254 h 10401328"/>
              <a:gd name="connsiteX6" fmla="*/ 43775 w 12809549"/>
              <a:gd name="connsiteY6" fmla="*/ 5543 h 10401328"/>
              <a:gd name="connsiteX0" fmla="*/ 43775 w 12809549"/>
              <a:gd name="connsiteY0" fmla="*/ 5543 h 10364586"/>
              <a:gd name="connsiteX1" fmla="*/ 12809549 w 12809549"/>
              <a:gd name="connsiteY1" fmla="*/ 0 h 10364586"/>
              <a:gd name="connsiteX2" fmla="*/ 12800356 w 12809549"/>
              <a:gd name="connsiteY2" fmla="*/ 10363599 h 10364586"/>
              <a:gd name="connsiteX3" fmla="*/ 4089149 w 12809549"/>
              <a:gd name="connsiteY3" fmla="*/ 10361766 h 10364586"/>
              <a:gd name="connsiteX4" fmla="*/ 673109 w 12809549"/>
              <a:gd name="connsiteY4" fmla="*/ 9899276 h 10364586"/>
              <a:gd name="connsiteX5" fmla="*/ 50341 w 12809549"/>
              <a:gd name="connsiteY5" fmla="*/ 7210254 h 10364586"/>
              <a:gd name="connsiteX6" fmla="*/ 43775 w 12809549"/>
              <a:gd name="connsiteY6" fmla="*/ 5543 h 10364586"/>
              <a:gd name="connsiteX0" fmla="*/ 43775 w 12809549"/>
              <a:gd name="connsiteY0" fmla="*/ 5543 h 10383980"/>
              <a:gd name="connsiteX1" fmla="*/ 12809549 w 12809549"/>
              <a:gd name="connsiteY1" fmla="*/ 0 h 10383980"/>
              <a:gd name="connsiteX2" fmla="*/ 12800356 w 12809549"/>
              <a:gd name="connsiteY2" fmla="*/ 10363599 h 10383980"/>
              <a:gd name="connsiteX3" fmla="*/ 4089149 w 12809549"/>
              <a:gd name="connsiteY3" fmla="*/ 10361766 h 10383980"/>
              <a:gd name="connsiteX4" fmla="*/ 673109 w 12809549"/>
              <a:gd name="connsiteY4" fmla="*/ 9899276 h 10383980"/>
              <a:gd name="connsiteX5" fmla="*/ 50341 w 12809549"/>
              <a:gd name="connsiteY5" fmla="*/ 7210254 h 10383980"/>
              <a:gd name="connsiteX6" fmla="*/ 43775 w 12809549"/>
              <a:gd name="connsiteY6" fmla="*/ 5543 h 10383980"/>
              <a:gd name="connsiteX0" fmla="*/ 43775 w 12809549"/>
              <a:gd name="connsiteY0" fmla="*/ 5543 h 10366125"/>
              <a:gd name="connsiteX1" fmla="*/ 12809549 w 12809549"/>
              <a:gd name="connsiteY1" fmla="*/ 0 h 10366125"/>
              <a:gd name="connsiteX2" fmla="*/ 12800356 w 12809549"/>
              <a:gd name="connsiteY2" fmla="*/ 10363599 h 10366125"/>
              <a:gd name="connsiteX3" fmla="*/ 4089149 w 12809549"/>
              <a:gd name="connsiteY3" fmla="*/ 10361766 h 10366125"/>
              <a:gd name="connsiteX4" fmla="*/ 673109 w 12809549"/>
              <a:gd name="connsiteY4" fmla="*/ 9899276 h 10366125"/>
              <a:gd name="connsiteX5" fmla="*/ 50341 w 12809549"/>
              <a:gd name="connsiteY5" fmla="*/ 7210254 h 10366125"/>
              <a:gd name="connsiteX6" fmla="*/ 43775 w 12809549"/>
              <a:gd name="connsiteY6" fmla="*/ 5543 h 10366125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99399"/>
              <a:gd name="connsiteX1" fmla="*/ 12809549 w 12809549"/>
              <a:gd name="connsiteY1" fmla="*/ 0 h 10399399"/>
              <a:gd name="connsiteX2" fmla="*/ 12800356 w 12809549"/>
              <a:gd name="connsiteY2" fmla="*/ 10363599 h 10399399"/>
              <a:gd name="connsiteX3" fmla="*/ 4089149 w 12809549"/>
              <a:gd name="connsiteY3" fmla="*/ 10361766 h 10399399"/>
              <a:gd name="connsiteX4" fmla="*/ 673109 w 12809549"/>
              <a:gd name="connsiteY4" fmla="*/ 9899276 h 10399399"/>
              <a:gd name="connsiteX5" fmla="*/ 50341 w 12809549"/>
              <a:gd name="connsiteY5" fmla="*/ 7210254 h 10399399"/>
              <a:gd name="connsiteX6" fmla="*/ 43775 w 12809549"/>
              <a:gd name="connsiteY6" fmla="*/ 5543 h 10399399"/>
              <a:gd name="connsiteX0" fmla="*/ 43775 w 12809549"/>
              <a:gd name="connsiteY0" fmla="*/ 5543 h 10363599"/>
              <a:gd name="connsiteX1" fmla="*/ 12809549 w 12809549"/>
              <a:gd name="connsiteY1" fmla="*/ 0 h 10363599"/>
              <a:gd name="connsiteX2" fmla="*/ 12800356 w 12809549"/>
              <a:gd name="connsiteY2" fmla="*/ 10363599 h 10363599"/>
              <a:gd name="connsiteX3" fmla="*/ 4089149 w 12809549"/>
              <a:gd name="connsiteY3" fmla="*/ 10361766 h 10363599"/>
              <a:gd name="connsiteX4" fmla="*/ 673109 w 12809549"/>
              <a:gd name="connsiteY4" fmla="*/ 9899276 h 10363599"/>
              <a:gd name="connsiteX5" fmla="*/ 50341 w 12809549"/>
              <a:gd name="connsiteY5" fmla="*/ 7210254 h 10363599"/>
              <a:gd name="connsiteX6" fmla="*/ 43775 w 12809549"/>
              <a:gd name="connsiteY6" fmla="*/ 5543 h 10363599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50341 w 12809549"/>
              <a:gd name="connsiteY5" fmla="*/ 7210254 h 10367471"/>
              <a:gd name="connsiteX6" fmla="*/ 43775 w 12809549"/>
              <a:gd name="connsiteY6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43775 w 12809549"/>
              <a:gd name="connsiteY0" fmla="*/ 5543 h 10367471"/>
              <a:gd name="connsiteX1" fmla="*/ 12809549 w 12809549"/>
              <a:gd name="connsiteY1" fmla="*/ 0 h 10367471"/>
              <a:gd name="connsiteX2" fmla="*/ 12800356 w 12809549"/>
              <a:gd name="connsiteY2" fmla="*/ 10363599 h 10367471"/>
              <a:gd name="connsiteX3" fmla="*/ 4089149 w 12809549"/>
              <a:gd name="connsiteY3" fmla="*/ 10361766 h 10367471"/>
              <a:gd name="connsiteX4" fmla="*/ 673109 w 12809549"/>
              <a:gd name="connsiteY4" fmla="*/ 9899276 h 10367471"/>
              <a:gd name="connsiteX5" fmla="*/ 72432 w 12809549"/>
              <a:gd name="connsiteY5" fmla="*/ 8839200 h 10367471"/>
              <a:gd name="connsiteX6" fmla="*/ 50341 w 12809549"/>
              <a:gd name="connsiteY6" fmla="*/ 7210254 h 10367471"/>
              <a:gd name="connsiteX7" fmla="*/ 43775 w 12809549"/>
              <a:gd name="connsiteY7" fmla="*/ 5543 h 10367471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4048431 w 12768831"/>
              <a:gd name="connsiteY3" fmla="*/ 10361766 h 10363599"/>
              <a:gd name="connsiteX4" fmla="*/ 1952926 w 12768831"/>
              <a:gd name="connsiteY4" fmla="*/ 10257367 h 10363599"/>
              <a:gd name="connsiteX5" fmla="*/ 632391 w 12768831"/>
              <a:gd name="connsiteY5" fmla="*/ 9899276 h 10363599"/>
              <a:gd name="connsiteX6" fmla="*/ 31714 w 12768831"/>
              <a:gd name="connsiteY6" fmla="*/ 8758766 h 10363599"/>
              <a:gd name="connsiteX7" fmla="*/ 9623 w 12768831"/>
              <a:gd name="connsiteY7" fmla="*/ 7210254 h 10363599"/>
              <a:gd name="connsiteX8" fmla="*/ 3057 w 12768831"/>
              <a:gd name="connsiteY8" fmla="*/ 5543 h 10363599"/>
              <a:gd name="connsiteX0" fmla="*/ 3057 w 12768831"/>
              <a:gd name="connsiteY0" fmla="*/ 5543 h 10374593"/>
              <a:gd name="connsiteX1" fmla="*/ 12768831 w 12768831"/>
              <a:gd name="connsiteY1" fmla="*/ 0 h 10374593"/>
              <a:gd name="connsiteX2" fmla="*/ 12759638 w 12768831"/>
              <a:gd name="connsiteY2" fmla="*/ 10363599 h 10374593"/>
              <a:gd name="connsiteX3" fmla="*/ 4048431 w 12768831"/>
              <a:gd name="connsiteY3" fmla="*/ 10361766 h 10374593"/>
              <a:gd name="connsiteX4" fmla="*/ 1947734 w 12768831"/>
              <a:gd name="connsiteY4" fmla="*/ 10337800 h 10374593"/>
              <a:gd name="connsiteX5" fmla="*/ 632391 w 12768831"/>
              <a:gd name="connsiteY5" fmla="*/ 9899276 h 10374593"/>
              <a:gd name="connsiteX6" fmla="*/ 31714 w 12768831"/>
              <a:gd name="connsiteY6" fmla="*/ 8758766 h 10374593"/>
              <a:gd name="connsiteX7" fmla="*/ 9623 w 12768831"/>
              <a:gd name="connsiteY7" fmla="*/ 7210254 h 10374593"/>
              <a:gd name="connsiteX8" fmla="*/ 3057 w 12768831"/>
              <a:gd name="connsiteY8" fmla="*/ 5543 h 1037459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1947734 w 12768831"/>
              <a:gd name="connsiteY3" fmla="*/ 10337800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7433"/>
              <a:gd name="connsiteX1" fmla="*/ 12768831 w 12768831"/>
              <a:gd name="connsiteY1" fmla="*/ 0 h 10367433"/>
              <a:gd name="connsiteX2" fmla="*/ 12759638 w 12768831"/>
              <a:gd name="connsiteY2" fmla="*/ 10363599 h 10367433"/>
              <a:gd name="connsiteX3" fmla="*/ 1947734 w 12768831"/>
              <a:gd name="connsiteY3" fmla="*/ 10367433 h 10367433"/>
              <a:gd name="connsiteX4" fmla="*/ 632391 w 12768831"/>
              <a:gd name="connsiteY4" fmla="*/ 9899276 h 10367433"/>
              <a:gd name="connsiteX5" fmla="*/ 31714 w 12768831"/>
              <a:gd name="connsiteY5" fmla="*/ 8758766 h 10367433"/>
              <a:gd name="connsiteX6" fmla="*/ 9623 w 12768831"/>
              <a:gd name="connsiteY6" fmla="*/ 7210254 h 10367433"/>
              <a:gd name="connsiteX7" fmla="*/ 3057 w 12768831"/>
              <a:gd name="connsiteY7" fmla="*/ 5543 h 10367433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3057 w 12768831"/>
              <a:gd name="connsiteY0" fmla="*/ 5543 h 10363599"/>
              <a:gd name="connsiteX1" fmla="*/ 12768831 w 12768831"/>
              <a:gd name="connsiteY1" fmla="*/ 0 h 10363599"/>
              <a:gd name="connsiteX2" fmla="*/ 12759638 w 12768831"/>
              <a:gd name="connsiteY2" fmla="*/ 10363599 h 10363599"/>
              <a:gd name="connsiteX3" fmla="*/ 2420248 w 12768831"/>
              <a:gd name="connsiteY3" fmla="*/ 10358966 h 10363599"/>
              <a:gd name="connsiteX4" fmla="*/ 632391 w 12768831"/>
              <a:gd name="connsiteY4" fmla="*/ 9899276 h 10363599"/>
              <a:gd name="connsiteX5" fmla="*/ 31714 w 12768831"/>
              <a:gd name="connsiteY5" fmla="*/ 8758766 h 10363599"/>
              <a:gd name="connsiteX6" fmla="*/ 9623 w 12768831"/>
              <a:gd name="connsiteY6" fmla="*/ 7210254 h 10363599"/>
              <a:gd name="connsiteX7" fmla="*/ 3057 w 12768831"/>
              <a:gd name="connsiteY7" fmla="*/ 5543 h 10363599"/>
              <a:gd name="connsiteX0" fmla="*/ 2818 w 12768592"/>
              <a:gd name="connsiteY0" fmla="*/ 5543 h 10363599"/>
              <a:gd name="connsiteX1" fmla="*/ 12768592 w 12768592"/>
              <a:gd name="connsiteY1" fmla="*/ 0 h 10363599"/>
              <a:gd name="connsiteX2" fmla="*/ 12759399 w 12768592"/>
              <a:gd name="connsiteY2" fmla="*/ 10363599 h 10363599"/>
              <a:gd name="connsiteX3" fmla="*/ 2420009 w 12768592"/>
              <a:gd name="connsiteY3" fmla="*/ 10358966 h 10363599"/>
              <a:gd name="connsiteX4" fmla="*/ 632152 w 12768592"/>
              <a:gd name="connsiteY4" fmla="*/ 9899276 h 10363599"/>
              <a:gd name="connsiteX5" fmla="*/ 22011 w 12768592"/>
              <a:gd name="connsiteY5" fmla="*/ 8801207 h 10363599"/>
              <a:gd name="connsiteX6" fmla="*/ 9384 w 12768592"/>
              <a:gd name="connsiteY6" fmla="*/ 7210254 h 10363599"/>
              <a:gd name="connsiteX7" fmla="*/ 2818 w 1276859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825970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20588 w 12786362"/>
              <a:gd name="connsiteY0" fmla="*/ 5543 h 10363599"/>
              <a:gd name="connsiteX1" fmla="*/ 12786362 w 12786362"/>
              <a:gd name="connsiteY1" fmla="*/ 0 h 10363599"/>
              <a:gd name="connsiteX2" fmla="*/ 12777169 w 12786362"/>
              <a:gd name="connsiteY2" fmla="*/ 10363599 h 10363599"/>
              <a:gd name="connsiteX3" fmla="*/ 2437779 w 12786362"/>
              <a:gd name="connsiteY3" fmla="*/ 10358966 h 10363599"/>
              <a:gd name="connsiteX4" fmla="*/ 526880 w 12786362"/>
              <a:gd name="connsiteY4" fmla="*/ 9795105 h 10363599"/>
              <a:gd name="connsiteX5" fmla="*/ 39781 w 12786362"/>
              <a:gd name="connsiteY5" fmla="*/ 8801207 h 10363599"/>
              <a:gd name="connsiteX6" fmla="*/ 27154 w 12786362"/>
              <a:gd name="connsiteY6" fmla="*/ 7210254 h 10363599"/>
              <a:gd name="connsiteX7" fmla="*/ 20588 w 12786362"/>
              <a:gd name="connsiteY7" fmla="*/ 5543 h 10363599"/>
              <a:gd name="connsiteX0" fmla="*/ 19422 w 12785196"/>
              <a:gd name="connsiteY0" fmla="*/ 5543 h 10363599"/>
              <a:gd name="connsiteX1" fmla="*/ 12785196 w 12785196"/>
              <a:gd name="connsiteY1" fmla="*/ 0 h 10363599"/>
              <a:gd name="connsiteX2" fmla="*/ 12776003 w 12785196"/>
              <a:gd name="connsiteY2" fmla="*/ 10363599 h 10363599"/>
              <a:gd name="connsiteX3" fmla="*/ 2436613 w 12785196"/>
              <a:gd name="connsiteY3" fmla="*/ 10358966 h 10363599"/>
              <a:gd name="connsiteX4" fmla="*/ 525714 w 12785196"/>
              <a:gd name="connsiteY4" fmla="*/ 9795105 h 10363599"/>
              <a:gd name="connsiteX5" fmla="*/ 38615 w 12785196"/>
              <a:gd name="connsiteY5" fmla="*/ 8801207 h 10363599"/>
              <a:gd name="connsiteX6" fmla="*/ 25988 w 12785196"/>
              <a:gd name="connsiteY6" fmla="*/ 7210254 h 10363599"/>
              <a:gd name="connsiteX7" fmla="*/ 19422 w 12785196"/>
              <a:gd name="connsiteY7" fmla="*/ 5543 h 10363599"/>
              <a:gd name="connsiteX0" fmla="*/ 19421 w 12776005"/>
              <a:gd name="connsiteY0" fmla="*/ 0 h 10358056"/>
              <a:gd name="connsiteX1" fmla="*/ 10928165 w 12776005"/>
              <a:gd name="connsiteY1" fmla="*/ 39427 h 10358056"/>
              <a:gd name="connsiteX2" fmla="*/ 12776002 w 12776005"/>
              <a:gd name="connsiteY2" fmla="*/ 10358056 h 10358056"/>
              <a:gd name="connsiteX3" fmla="*/ 2436612 w 12776005"/>
              <a:gd name="connsiteY3" fmla="*/ 10353423 h 10358056"/>
              <a:gd name="connsiteX4" fmla="*/ 525713 w 12776005"/>
              <a:gd name="connsiteY4" fmla="*/ 9789562 h 10358056"/>
              <a:gd name="connsiteX5" fmla="*/ 38614 w 12776005"/>
              <a:gd name="connsiteY5" fmla="*/ 8795664 h 10358056"/>
              <a:gd name="connsiteX6" fmla="*/ 25987 w 12776005"/>
              <a:gd name="connsiteY6" fmla="*/ 7204711 h 10358056"/>
              <a:gd name="connsiteX7" fmla="*/ 19421 w 12776005"/>
              <a:gd name="connsiteY7" fmla="*/ 0 h 10358056"/>
              <a:gd name="connsiteX0" fmla="*/ 19421 w 12776012"/>
              <a:gd name="connsiteY0" fmla="*/ 5543 h 10363599"/>
              <a:gd name="connsiteX1" fmla="*/ 12141670 w 12776012"/>
              <a:gd name="connsiteY1" fmla="*/ 0 h 10363599"/>
              <a:gd name="connsiteX2" fmla="*/ 12776002 w 12776012"/>
              <a:gd name="connsiteY2" fmla="*/ 10363599 h 10363599"/>
              <a:gd name="connsiteX3" fmla="*/ 2436612 w 12776012"/>
              <a:gd name="connsiteY3" fmla="*/ 10358966 h 10363599"/>
              <a:gd name="connsiteX4" fmla="*/ 525713 w 12776012"/>
              <a:gd name="connsiteY4" fmla="*/ 9795105 h 10363599"/>
              <a:gd name="connsiteX5" fmla="*/ 38614 w 12776012"/>
              <a:gd name="connsiteY5" fmla="*/ 8801207 h 10363599"/>
              <a:gd name="connsiteX6" fmla="*/ 25987 w 12776012"/>
              <a:gd name="connsiteY6" fmla="*/ 7210254 h 10363599"/>
              <a:gd name="connsiteX7" fmla="*/ 19421 w 12776012"/>
              <a:gd name="connsiteY7" fmla="*/ 5543 h 1036359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12132478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93579"/>
              <a:gd name="connsiteX1" fmla="*/ 12141670 w 12141670"/>
              <a:gd name="connsiteY1" fmla="*/ 0 h 10393579"/>
              <a:gd name="connsiteX2" fmla="*/ 5527662 w 12141670"/>
              <a:gd name="connsiteY2" fmla="*/ 10393579 h 10393579"/>
              <a:gd name="connsiteX3" fmla="*/ 2436612 w 12141670"/>
              <a:gd name="connsiteY3" fmla="*/ 10358966 h 10393579"/>
              <a:gd name="connsiteX4" fmla="*/ 525713 w 12141670"/>
              <a:gd name="connsiteY4" fmla="*/ 9795105 h 10393579"/>
              <a:gd name="connsiteX5" fmla="*/ 38614 w 12141670"/>
              <a:gd name="connsiteY5" fmla="*/ 8801207 h 10393579"/>
              <a:gd name="connsiteX6" fmla="*/ 25987 w 12141670"/>
              <a:gd name="connsiteY6" fmla="*/ 7210254 h 10393579"/>
              <a:gd name="connsiteX7" fmla="*/ 19421 w 12141670"/>
              <a:gd name="connsiteY7" fmla="*/ 5543 h 10393579"/>
              <a:gd name="connsiteX0" fmla="*/ 19421 w 12141670"/>
              <a:gd name="connsiteY0" fmla="*/ 5543 h 10384435"/>
              <a:gd name="connsiteX1" fmla="*/ 12141670 w 12141670"/>
              <a:gd name="connsiteY1" fmla="*/ 0 h 10384435"/>
              <a:gd name="connsiteX2" fmla="*/ 5583741 w 12141670"/>
              <a:gd name="connsiteY2" fmla="*/ 10384435 h 10384435"/>
              <a:gd name="connsiteX3" fmla="*/ 2436612 w 12141670"/>
              <a:gd name="connsiteY3" fmla="*/ 10358966 h 10384435"/>
              <a:gd name="connsiteX4" fmla="*/ 525713 w 12141670"/>
              <a:gd name="connsiteY4" fmla="*/ 9795105 h 10384435"/>
              <a:gd name="connsiteX5" fmla="*/ 38614 w 12141670"/>
              <a:gd name="connsiteY5" fmla="*/ 8801207 h 10384435"/>
              <a:gd name="connsiteX6" fmla="*/ 25987 w 12141670"/>
              <a:gd name="connsiteY6" fmla="*/ 7210254 h 10384435"/>
              <a:gd name="connsiteX7" fmla="*/ 19421 w 12141670"/>
              <a:gd name="connsiteY7" fmla="*/ 5543 h 10384435"/>
              <a:gd name="connsiteX0" fmla="*/ 19421 w 5583751"/>
              <a:gd name="connsiteY0" fmla="*/ 0 h 10378892"/>
              <a:gd name="connsiteX1" fmla="*/ 4941175 w 5583751"/>
              <a:gd name="connsiteY1" fmla="*/ 12745 h 10378892"/>
              <a:gd name="connsiteX2" fmla="*/ 5583741 w 5583751"/>
              <a:gd name="connsiteY2" fmla="*/ 10378892 h 10378892"/>
              <a:gd name="connsiteX3" fmla="*/ 2436612 w 5583751"/>
              <a:gd name="connsiteY3" fmla="*/ 10353423 h 10378892"/>
              <a:gd name="connsiteX4" fmla="*/ 525713 w 5583751"/>
              <a:gd name="connsiteY4" fmla="*/ 9789562 h 10378892"/>
              <a:gd name="connsiteX5" fmla="*/ 38614 w 5583751"/>
              <a:gd name="connsiteY5" fmla="*/ 8795664 h 10378892"/>
              <a:gd name="connsiteX6" fmla="*/ 25987 w 5583751"/>
              <a:gd name="connsiteY6" fmla="*/ 7204711 h 10378892"/>
              <a:gd name="connsiteX7" fmla="*/ 19421 w 5583751"/>
              <a:gd name="connsiteY7" fmla="*/ 0 h 10378892"/>
              <a:gd name="connsiteX0" fmla="*/ 19421 w 5584052"/>
              <a:gd name="connsiteY0" fmla="*/ 0 h 10378892"/>
              <a:gd name="connsiteX1" fmla="*/ 5569255 w 5584052"/>
              <a:gd name="connsiteY1" fmla="*/ 3601 h 10378892"/>
              <a:gd name="connsiteX2" fmla="*/ 5583741 w 5584052"/>
              <a:gd name="connsiteY2" fmla="*/ 10378892 h 10378892"/>
              <a:gd name="connsiteX3" fmla="*/ 2436612 w 5584052"/>
              <a:gd name="connsiteY3" fmla="*/ 10353423 h 10378892"/>
              <a:gd name="connsiteX4" fmla="*/ 525713 w 5584052"/>
              <a:gd name="connsiteY4" fmla="*/ 9789562 h 10378892"/>
              <a:gd name="connsiteX5" fmla="*/ 38614 w 5584052"/>
              <a:gd name="connsiteY5" fmla="*/ 8795664 h 10378892"/>
              <a:gd name="connsiteX6" fmla="*/ 25987 w 5584052"/>
              <a:gd name="connsiteY6" fmla="*/ 7204711 h 10378892"/>
              <a:gd name="connsiteX7" fmla="*/ 19421 w 5584052"/>
              <a:gd name="connsiteY7" fmla="*/ 0 h 10378892"/>
              <a:gd name="connsiteX0" fmla="*/ 3641 w 5568272"/>
              <a:gd name="connsiteY0" fmla="*/ 0 h 10378892"/>
              <a:gd name="connsiteX1" fmla="*/ 5553475 w 5568272"/>
              <a:gd name="connsiteY1" fmla="*/ 3601 h 10378892"/>
              <a:gd name="connsiteX2" fmla="*/ 5567961 w 5568272"/>
              <a:gd name="connsiteY2" fmla="*/ 10378892 h 10378892"/>
              <a:gd name="connsiteX3" fmla="*/ 2420832 w 5568272"/>
              <a:gd name="connsiteY3" fmla="*/ 10353423 h 10378892"/>
              <a:gd name="connsiteX4" fmla="*/ 509933 w 5568272"/>
              <a:gd name="connsiteY4" fmla="*/ 9789562 h 10378892"/>
              <a:gd name="connsiteX5" fmla="*/ 22834 w 5568272"/>
              <a:gd name="connsiteY5" fmla="*/ 8795664 h 10378892"/>
              <a:gd name="connsiteX6" fmla="*/ 10207 w 5568272"/>
              <a:gd name="connsiteY6" fmla="*/ 7204711 h 10378892"/>
              <a:gd name="connsiteX7" fmla="*/ 3641 w 5568272"/>
              <a:gd name="connsiteY7" fmla="*/ 0 h 10378892"/>
              <a:gd name="connsiteX0" fmla="*/ 3641 w 5568273"/>
              <a:gd name="connsiteY0" fmla="*/ 0 h 10362943"/>
              <a:gd name="connsiteX1" fmla="*/ 5553475 w 5568273"/>
              <a:gd name="connsiteY1" fmla="*/ 3601 h 10362943"/>
              <a:gd name="connsiteX2" fmla="*/ 5567962 w 5568273"/>
              <a:gd name="connsiteY2" fmla="*/ 10362943 h 10362943"/>
              <a:gd name="connsiteX3" fmla="*/ 2420832 w 5568273"/>
              <a:gd name="connsiteY3" fmla="*/ 10353423 h 10362943"/>
              <a:gd name="connsiteX4" fmla="*/ 509933 w 5568273"/>
              <a:gd name="connsiteY4" fmla="*/ 9789562 h 10362943"/>
              <a:gd name="connsiteX5" fmla="*/ 22834 w 5568273"/>
              <a:gd name="connsiteY5" fmla="*/ 8795664 h 10362943"/>
              <a:gd name="connsiteX6" fmla="*/ 10207 w 5568273"/>
              <a:gd name="connsiteY6" fmla="*/ 7204711 h 10362943"/>
              <a:gd name="connsiteX7" fmla="*/ 3641 w 5568273"/>
              <a:gd name="connsiteY7" fmla="*/ 0 h 1036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68273" h="10362943">
                <a:moveTo>
                  <a:pt x="3641" y="0"/>
                </a:moveTo>
                <a:lnTo>
                  <a:pt x="5553475" y="3601"/>
                </a:lnTo>
                <a:cubicBezTo>
                  <a:pt x="5550411" y="3458134"/>
                  <a:pt x="5571026" y="6908410"/>
                  <a:pt x="5567962" y="10362943"/>
                </a:cubicBezTo>
                <a:cubicBezTo>
                  <a:pt x="2336007" y="10351405"/>
                  <a:pt x="5652787" y="10364961"/>
                  <a:pt x="2420832" y="10353423"/>
                </a:cubicBezTo>
                <a:cubicBezTo>
                  <a:pt x="1337439" y="10361007"/>
                  <a:pt x="848078" y="10107061"/>
                  <a:pt x="509933" y="9789562"/>
                </a:cubicBezTo>
                <a:cubicBezTo>
                  <a:pt x="171788" y="9472063"/>
                  <a:pt x="47606" y="9218520"/>
                  <a:pt x="22834" y="8795664"/>
                </a:cubicBezTo>
                <a:cubicBezTo>
                  <a:pt x="-1938" y="8372808"/>
                  <a:pt x="18139" y="7439880"/>
                  <a:pt x="10207" y="7204711"/>
                </a:cubicBezTo>
                <a:cubicBezTo>
                  <a:pt x="2275" y="6969542"/>
                  <a:pt x="-4402" y="2447544"/>
                  <a:pt x="364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/>
          <a:lstStyle>
            <a:lvl1pPr>
              <a:defRPr b="0" i="0">
                <a:latin typeface="Tinkoff Sans" panose="02000506050000020004" pitchFamily="2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9353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ТС заголовок в 1 строку c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Уровень текста 1…"/>
          <p:cNvSpPr txBox="1">
            <a:spLocks noGrp="1"/>
          </p:cNvSpPr>
          <p:nvPr>
            <p:ph type="body" idx="1" hasCustomPrompt="1"/>
          </p:nvPr>
        </p:nvSpPr>
        <p:spPr>
          <a:xfrm>
            <a:off x="680451" y="2577108"/>
            <a:ext cx="15749445" cy="67323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49939">
              <a:lnSpc>
                <a:spcPct val="100000"/>
              </a:lnSpc>
              <a:spcBef>
                <a:spcPts val="0"/>
              </a:spcBef>
              <a:buSzTx/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1pPr>
            <a:lvl2pPr marL="742806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2pPr>
            <a:lvl3pPr marL="1485609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3pPr>
            <a:lvl4pPr marL="2228414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4pPr>
            <a:lvl5pPr marL="2971220" indent="0" defTabSz="449939"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  <a:tabLst>
                <a:tab pos="4711865" algn="l"/>
              </a:tabLst>
              <a:defRPr sz="2756" spc="11">
                <a:solidFill>
                  <a:schemeClr val="bg1"/>
                </a:solidFill>
              </a:defRPr>
            </a:lvl5pPr>
          </a:lstStyle>
          <a:p>
            <a:r>
              <a:t>С другой стороны рамки и место обучения кадров требуют от нас анализа систем массового участия.  Таким образом постоянное информационно-пропагандистское обеспечение нашей деятельности играет  важную роль в формировании позиций, занимаемых участниками	в отношении поставленных задач.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0" name="Текст 12"/>
          <p:cNvSpPr>
            <a:spLocks noGrp="1"/>
          </p:cNvSpPr>
          <p:nvPr>
            <p:ph type="body" sz="quarter" idx="21" hasCustomPrompt="1"/>
          </p:nvPr>
        </p:nvSpPr>
        <p:spPr>
          <a:xfrm>
            <a:off x="665449" y="625738"/>
            <a:ext cx="16949403" cy="11195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defTabSz="449939">
              <a:lnSpc>
                <a:spcPct val="100000"/>
              </a:lnSpc>
              <a:spcBef>
                <a:spcPts val="97"/>
              </a:spcBef>
              <a:buSzTx/>
              <a:buFont typeface="Wingdings" pitchFamily="2" charset="2"/>
              <a:buNone/>
              <a:defRPr sz="6000" b="1" i="0">
                <a:solidFill>
                  <a:schemeClr val="tx1"/>
                </a:solidFill>
                <a:latin typeface="Tinkoff Sans" panose="02000506050000020004" pitchFamily="2" charset="0"/>
                <a:ea typeface="Tinkoff Sans" panose="02000506050000020004" pitchFamily="2" charset="0"/>
              </a:defRPr>
            </a:lvl1pPr>
          </a:lstStyle>
          <a:p>
            <a:r>
              <a:t>Заголовок слайда вашей презентации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90E8EC8D-66AD-A241-88ED-5164564FE6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0"/>
            <a:ext cx="778844" cy="424964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AFEA020A-297F-4949-8B2C-7A5BFA96861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515038" y="10272701"/>
            <a:ext cx="778844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968">
                <a:solidFill>
                  <a:schemeClr val="tx1"/>
                </a:solidFill>
              </a:defRPr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66" r:id="rId2"/>
    <p:sldLayoutId id="2147483752" r:id="rId3"/>
    <p:sldLayoutId id="2147483768" r:id="rId4"/>
    <p:sldLayoutId id="2147483758" r:id="rId5"/>
    <p:sldLayoutId id="2147483764" r:id="rId6"/>
    <p:sldLayoutId id="2147483751" r:id="rId7"/>
    <p:sldLayoutId id="2147483742" r:id="rId8"/>
    <p:sldLayoutId id="2147483658" r:id="rId9"/>
    <p:sldLayoutId id="2147483659" r:id="rId10"/>
    <p:sldLayoutId id="2147483709" r:id="rId11"/>
    <p:sldLayoutId id="2147483741" r:id="rId12"/>
    <p:sldLayoutId id="2147483674" r:id="rId13"/>
    <p:sldLayoutId id="2147483745" r:id="rId14"/>
    <p:sldLayoutId id="2147483744" r:id="rId15"/>
    <p:sldLayoutId id="2147483767" r:id="rId16"/>
    <p:sldLayoutId id="2147483754" r:id="rId17"/>
    <p:sldLayoutId id="2147483757" r:id="rId18"/>
    <p:sldLayoutId id="2147483750" r:id="rId19"/>
    <p:sldLayoutId id="2147483712" r:id="rId20"/>
    <p:sldLayoutId id="2147483761" r:id="rId21"/>
    <p:sldLayoutId id="2147483762" r:id="rId22"/>
    <p:sldLayoutId id="2147483763" r:id="rId23"/>
    <p:sldLayoutId id="2147483760" r:id="rId24"/>
    <p:sldLayoutId id="2147483756" r:id="rId25"/>
    <p:sldLayoutId id="2147483695" r:id="rId26"/>
    <p:sldLayoutId id="2147483706" r:id="rId27"/>
    <p:sldLayoutId id="2147483711" r:id="rId28"/>
    <p:sldLayoutId id="2147483716" r:id="rId29"/>
    <p:sldLayoutId id="2147483743" r:id="rId30"/>
    <p:sldLayoutId id="2147483749" r:id="rId31"/>
    <p:sldLayoutId id="2147483769" r:id="rId32"/>
    <p:sldLayoutId id="2147483770" r:id="rId33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orient="horz" pos="453" userDrawn="1">
          <p15:clr>
            <a:srgbClr val="F26B43"/>
          </p15:clr>
        </p15:guide>
        <p15:guide id="3" pos="11997" userDrawn="1">
          <p15:clr>
            <a:srgbClr val="F26B43"/>
          </p15:clr>
        </p15:guide>
        <p15:guide id="4" orient="horz" pos="65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youtube.com/watch?v=MJuIpcN7eWI" TargetMode="External"/><Relationship Id="rId7" Type="http://schemas.openxmlformats.org/officeDocument/2006/relationships/hyperlink" Target="https://github.com/quicklybly/metric-grimoir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.png"/><Relationship Id="rId11" Type="http://schemas.openxmlformats.org/officeDocument/2006/relationships/image" Target="../media/image27.gif"/><Relationship Id="rId5" Type="http://schemas.openxmlformats.org/officeDocument/2006/relationships/image" Target="../media/image22.png"/><Relationship Id="rId10" Type="http://schemas.openxmlformats.org/officeDocument/2006/relationships/image" Target="../media/image26.gif"/><Relationship Id="rId4" Type="http://schemas.openxmlformats.org/officeDocument/2006/relationships/hyperlink" Target="https://habr.com/ru/companies/tochka/articles/683608" TargetMode="External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2">
            <a:extLst>
              <a:ext uri="{FF2B5EF4-FFF2-40B4-BE49-F238E27FC236}">
                <a16:creationId xmlns:a16="http://schemas.microsoft.com/office/drawing/2014/main" id="{CD855982-EC6E-D603-93A5-A9098E0C4A54}"/>
              </a:ext>
            </a:extLst>
          </p:cNvPr>
          <p:cNvSpPr txBox="1">
            <a:spLocks/>
          </p:cNvSpPr>
          <p:nvPr/>
        </p:nvSpPr>
        <p:spPr>
          <a:xfrm>
            <a:off x="735763" y="4642973"/>
            <a:ext cx="16949403" cy="111959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12498" marR="0" indent="0" algn="l" defTabSz="449939" rtl="0" eaLnBrk="1" fontAlgn="auto" latinLnBrk="0" hangingPunct="0">
              <a:lnSpc>
                <a:spcPts val="9447"/>
              </a:lnSpc>
              <a:spcBef>
                <a:spcPts val="104"/>
              </a:spcBef>
              <a:spcAft>
                <a:spcPts val="0"/>
              </a:spcAft>
              <a:buClrTx/>
              <a:buSzTx/>
              <a:buFontTx/>
              <a:buNone/>
              <a:tabLst/>
              <a:defRPr sz="5905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8200"/>
              </a:lnSpc>
            </a:pPr>
            <a:r>
              <a:rPr lang="ru-RU" sz="7200" b="1" dirty="0">
                <a:solidFill>
                  <a:schemeClr val="tx1"/>
                </a:solidFill>
                <a:latin typeface="Tinkoff Sans" panose="02000506050000020004" pitchFamily="2" charset="0"/>
              </a:rPr>
              <a:t>Метрики приложения</a:t>
            </a: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58B53108-E89D-CCC0-C7F8-FBEB35E43D55}"/>
              </a:ext>
            </a:extLst>
          </p:cNvPr>
          <p:cNvSpPr txBox="1">
            <a:spLocks/>
          </p:cNvSpPr>
          <p:nvPr/>
        </p:nvSpPr>
        <p:spPr>
          <a:xfrm>
            <a:off x="735769" y="5847269"/>
            <a:ext cx="11134605" cy="68500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12498" marR="0" indent="0" algn="l" defTabSz="449939" rtl="0" eaLnBrk="1" fontAlgn="auto" latinLnBrk="0" hangingPunct="0">
              <a:lnSpc>
                <a:spcPts val="3937"/>
              </a:lnSpc>
              <a:spcBef>
                <a:spcPts val="109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51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>
              <a:lnSpc>
                <a:spcPts val="4000"/>
              </a:lnSpc>
            </a:pP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2C05161D-7F25-0554-FA43-78962B18D4EF}"/>
              </a:ext>
            </a:extLst>
          </p:cNvPr>
          <p:cNvSpPr txBox="1">
            <a:spLocks/>
          </p:cNvSpPr>
          <p:nvPr/>
        </p:nvSpPr>
        <p:spPr>
          <a:xfrm>
            <a:off x="11332564" y="9517488"/>
            <a:ext cx="8184629" cy="67497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12715" algn="l" defTabSz="457200" rtl="0" latinLnBrk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solidFill>
                  <a:srgbClr val="282828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1199924" marR="0" indent="-445133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2035650" marR="0" indent="-52606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863001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r" hangingPunct="1"/>
            <a:r>
              <a:rPr lang="ru-RU" sz="2800" dirty="0">
                <a:solidFill>
                  <a:schemeClr val="tx1"/>
                </a:solidFill>
              </a:rPr>
              <a:t>Артем Лысенко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ru-RU" sz="2800" dirty="0">
                <a:solidFill>
                  <a:schemeClr val="tx1"/>
                </a:solidFill>
              </a:rPr>
              <a:t>31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r>
              <a:rPr lang="ru-RU" sz="2800" dirty="0">
                <a:solidFill>
                  <a:schemeClr val="tx1"/>
                </a:solidFill>
              </a:rPr>
              <a:t>10</a:t>
            </a:r>
            <a:r>
              <a:rPr lang="en-US" sz="2800" dirty="0">
                <a:solidFill>
                  <a:schemeClr val="tx1"/>
                </a:solidFill>
              </a:rPr>
              <a:t>.2024</a:t>
            </a:r>
            <a:endParaRPr lang="ru-RU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urrent Image">
            <a:extLst>
              <a:ext uri="{FF2B5EF4-FFF2-40B4-BE49-F238E27FC236}">
                <a16:creationId xmlns:a16="http://schemas.microsoft.com/office/drawing/2014/main" id="{5EADD713-9430-1CE5-C08B-674C5E4F3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4964">
            <a:off x="11935756" y="1451861"/>
            <a:ext cx="6382221" cy="6382221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0475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10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Gauge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70480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Gauge </a:t>
            </a:r>
            <a:r>
              <a:rPr lang="ru-RU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 </a:t>
            </a:r>
            <a:r>
              <a:rPr lang="ru-RU" sz="36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 числовая метрика, которая может произвольно изменять свое значение</a:t>
            </a:r>
            <a:endParaRPr lang="en-US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jvm_memory_used_bytes</a:t>
            </a:r>
            <a:r>
              <a:rPr lang="ru-RU" sz="3200" dirty="0">
                <a:solidFill>
                  <a:schemeClr val="tx1"/>
                </a:solidFill>
              </a:rPr>
              <a:t> – объем использованной памяти</a:t>
            </a:r>
            <a:endParaRPr lang="en-US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system_cpu_usage</a:t>
            </a:r>
            <a:r>
              <a:rPr lang="ru-RU" sz="3200" dirty="0">
                <a:solidFill>
                  <a:schemeClr val="tx1"/>
                </a:solidFill>
              </a:rPr>
              <a:t> – потребление </a:t>
            </a:r>
            <a:r>
              <a:rPr lang="en-US" sz="3200" dirty="0">
                <a:solidFill>
                  <a:schemeClr val="tx1"/>
                </a:solidFill>
              </a:rPr>
              <a:t>CPU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executor_queue_remaining_tasks</a:t>
            </a:r>
            <a:r>
              <a:rPr lang="en-GB" sz="3200" dirty="0">
                <a:solidFill>
                  <a:schemeClr val="tx1"/>
                </a:solidFill>
              </a:rPr>
              <a:t> – </a:t>
            </a:r>
            <a:r>
              <a:rPr lang="ru-RU" sz="3200" dirty="0">
                <a:solidFill>
                  <a:schemeClr val="tx1"/>
                </a:solidFill>
              </a:rPr>
              <a:t>число задач в очереди </a:t>
            </a:r>
            <a:endParaRPr lang="en-US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disk_free_bytes</a:t>
            </a:r>
            <a:r>
              <a:rPr lang="ru-RU" sz="3200" dirty="0">
                <a:solidFill>
                  <a:schemeClr val="tx1"/>
                </a:solidFill>
              </a:rPr>
              <a:t> –  место на диске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pic>
        <p:nvPicPr>
          <p:cNvPr id="9218" name="Picture 2" descr="Current Image">
            <a:extLst>
              <a:ext uri="{FF2B5EF4-FFF2-40B4-BE49-F238E27FC236}">
                <a16:creationId xmlns:a16="http://schemas.microsoft.com/office/drawing/2014/main" id="{27F944AB-1C7E-3972-C62D-6EBC22A92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1639" y="2888120"/>
            <a:ext cx="6523399" cy="6523399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8351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11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Counter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80329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Counter </a:t>
            </a:r>
            <a:r>
              <a:rPr lang="ru-RU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 </a:t>
            </a:r>
            <a:r>
              <a:rPr lang="ru-RU" sz="36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</a:t>
            </a:r>
            <a:r>
              <a:rPr lang="en-US" sz="3600" dirty="0">
                <a:solidFill>
                  <a:schemeClr val="tx1"/>
                </a:solidFill>
                <a:latin typeface="Tinkoff Sans" panose="02000506050000020004" pitchFamily="2" charset="77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nkoff Sans" panose="02000506050000020004" pitchFamily="2" charset="77"/>
              </a:rPr>
              <a:t>счетчик</a:t>
            </a:r>
            <a:r>
              <a:rPr lang="ru-RU" sz="36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, монотонно возрастающее число</a:t>
            </a:r>
            <a:endParaRPr lang="en-US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chemeClr val="tx1"/>
                </a:solidFill>
              </a:rPr>
              <a:t>jvm_classes_unloaded_classes_total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ru-RU" sz="3200" dirty="0">
                <a:solidFill>
                  <a:schemeClr val="tx1"/>
                </a:solidFill>
              </a:rPr>
              <a:t>– число выгруженных классов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chemeClr val="tx1"/>
                </a:solidFill>
              </a:rPr>
              <a:t>http_server_requests_seconds_count</a:t>
            </a:r>
            <a:r>
              <a:rPr lang="en-GB" sz="3200" dirty="0">
                <a:solidFill>
                  <a:schemeClr val="tx1"/>
                </a:solidFill>
              </a:rPr>
              <a:t> – </a:t>
            </a:r>
            <a:r>
              <a:rPr lang="en-GB" sz="3200" dirty="0" err="1">
                <a:solidFill>
                  <a:schemeClr val="tx1"/>
                </a:solidFill>
              </a:rPr>
              <a:t>о</a:t>
            </a:r>
            <a:r>
              <a:rPr lang="ru-RU" sz="3200" dirty="0" err="1">
                <a:solidFill>
                  <a:schemeClr val="tx1"/>
                </a:solidFill>
              </a:rPr>
              <a:t>бщее</a:t>
            </a:r>
            <a:r>
              <a:rPr lang="ru-RU" sz="3200" dirty="0">
                <a:solidFill>
                  <a:schemeClr val="tx1"/>
                </a:solidFill>
              </a:rPr>
              <a:t> число запросов</a:t>
            </a:r>
            <a:endParaRPr lang="en-US" sz="3200" dirty="0">
              <a:solidFill>
                <a:schemeClr val="tx1"/>
              </a:solidFill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logback_events_total</a:t>
            </a:r>
            <a:r>
              <a:rPr lang="en-GB" sz="3200" dirty="0">
                <a:solidFill>
                  <a:schemeClr val="tx1"/>
                </a:solidFill>
              </a:rPr>
              <a:t> </a:t>
            </a:r>
            <a:r>
              <a:rPr lang="ru-RU" sz="3200" dirty="0">
                <a:solidFill>
                  <a:schemeClr val="tx1"/>
                </a:solidFill>
              </a:rPr>
              <a:t>– число логов 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pic>
        <p:nvPicPr>
          <p:cNvPr id="11266" name="Picture 2" descr="Current Image">
            <a:extLst>
              <a:ext uri="{FF2B5EF4-FFF2-40B4-BE49-F238E27FC236}">
                <a16:creationId xmlns:a16="http://schemas.microsoft.com/office/drawing/2014/main" id="{EE0B76F4-E5AB-4A0B-1AF1-5FE2B8866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663" y="2294163"/>
            <a:ext cx="6571797" cy="6571797"/>
          </a:xfrm>
          <a:prstGeom prst="ellipse">
            <a:avLst/>
          </a:prstGeom>
          <a:ln>
            <a:noFill/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8049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12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Histogram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7540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Histogram </a:t>
            </a:r>
            <a:r>
              <a:rPr lang="ru-RU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 </a:t>
            </a:r>
            <a:r>
              <a:rPr lang="ru-RU" sz="36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</a:t>
            </a:r>
            <a:r>
              <a:rPr lang="en-US" sz="3600" dirty="0">
                <a:solidFill>
                  <a:schemeClr val="tx1"/>
                </a:solidFill>
                <a:latin typeface="Tinkoff Sans" panose="02000506050000020004" pitchFamily="2" charset="77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nkoff Sans" panose="02000506050000020004" pitchFamily="2" charset="77"/>
              </a:rPr>
              <a:t>метрика, характеризующая распределение некоторой величины</a:t>
            </a:r>
            <a:endParaRPr lang="en-US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http_server_requests_seconds</a:t>
            </a:r>
            <a:r>
              <a:rPr lang="en-GB" sz="3200" dirty="0">
                <a:solidFill>
                  <a:schemeClr val="tx1"/>
                </a:solidFill>
              </a:rPr>
              <a:t> – </a:t>
            </a:r>
            <a:r>
              <a:rPr lang="ru-RU" sz="3200" dirty="0">
                <a:solidFill>
                  <a:schemeClr val="tx1"/>
                </a:solidFill>
              </a:rPr>
              <a:t>распределение времени ответа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Размер тела ответа внешнего сервиса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E463A5-82D2-3AC2-049F-C7ECF7BAA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894313"/>
              </p:ext>
            </p:extLst>
          </p:nvPr>
        </p:nvGraphicFramePr>
        <p:xfrm>
          <a:off x="841635" y="3018913"/>
          <a:ext cx="1045598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1506">
                  <a:extLst>
                    <a:ext uri="{9D8B030D-6E8A-4147-A177-3AD203B41FA5}">
                      <a16:colId xmlns:a16="http://schemas.microsoft.com/office/drawing/2014/main" val="1568629936"/>
                    </a:ext>
                  </a:extLst>
                </a:gridCol>
                <a:gridCol w="3471506">
                  <a:extLst>
                    <a:ext uri="{9D8B030D-6E8A-4147-A177-3AD203B41FA5}">
                      <a16:colId xmlns:a16="http://schemas.microsoft.com/office/drawing/2014/main" val="1877136420"/>
                    </a:ext>
                  </a:extLst>
                </a:gridCol>
                <a:gridCol w="3512968">
                  <a:extLst>
                    <a:ext uri="{9D8B030D-6E8A-4147-A177-3AD203B41FA5}">
                      <a16:colId xmlns:a16="http://schemas.microsoft.com/office/drawing/2014/main" val="1829113859"/>
                    </a:ext>
                  </a:extLst>
                </a:gridCol>
              </a:tblGrid>
              <a:tr h="563804">
                <a:tc>
                  <a:txBody>
                    <a:bodyPr/>
                    <a:lstStyle/>
                    <a:p>
                      <a:r>
                        <a:rPr lang="ru-RU" sz="3200" dirty="0" err="1"/>
                        <a:t>Бакет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/>
                        <a:t>Интервал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/>
                        <a:t>Значение</a:t>
                      </a:r>
                      <a:endParaRPr lang="en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41326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en-US" sz="3200" dirty="0"/>
                        <a:t>le=0.</a:t>
                      </a:r>
                      <a:r>
                        <a:rPr lang="ru-RU" sz="3200" dirty="0"/>
                        <a:t>2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[0, </a:t>
                      </a:r>
                      <a:r>
                        <a:rPr lang="ru-RU" sz="3200" dirty="0"/>
                        <a:t>2</a:t>
                      </a:r>
                      <a:r>
                        <a:rPr lang="en-RU" sz="3200" dirty="0"/>
                        <a:t>00]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98316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ru-RU" sz="3200" dirty="0"/>
                        <a:t> </a:t>
                      </a:r>
                      <a:r>
                        <a:rPr lang="en-US" sz="3200" dirty="0"/>
                        <a:t>l</a:t>
                      </a:r>
                      <a:r>
                        <a:rPr lang="en-RU" sz="3200" dirty="0"/>
                        <a:t>e=0.</a:t>
                      </a:r>
                      <a:r>
                        <a:rPr lang="ru-RU" sz="3200" dirty="0"/>
                        <a:t>5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[0, </a:t>
                      </a:r>
                      <a:r>
                        <a:rPr lang="ru-RU" sz="3200" dirty="0"/>
                        <a:t>5</a:t>
                      </a:r>
                      <a:r>
                        <a:rPr lang="en-RU" sz="3200" dirty="0"/>
                        <a:t>00]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 + 25 = 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204931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en-GB" sz="3200" dirty="0"/>
                        <a:t>l</a:t>
                      </a:r>
                      <a:r>
                        <a:rPr lang="en-RU" sz="3200" dirty="0"/>
                        <a:t>e=</a:t>
                      </a:r>
                      <a:r>
                        <a:rPr lang="ru-RU" sz="3200" dirty="0"/>
                        <a:t>1</a:t>
                      </a:r>
                      <a:r>
                        <a:rPr lang="en-US" sz="3200" dirty="0"/>
                        <a:t>.0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[0, </a:t>
                      </a:r>
                      <a:r>
                        <a:rPr lang="ru-RU" sz="3200" dirty="0"/>
                        <a:t>10</a:t>
                      </a:r>
                      <a:r>
                        <a:rPr lang="en-RU" sz="3200" dirty="0"/>
                        <a:t>00]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 + 25 + 10 =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08922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en-GB" sz="3200" dirty="0"/>
                        <a:t>l</a:t>
                      </a:r>
                      <a:r>
                        <a:rPr lang="en-RU" sz="3200" dirty="0"/>
                        <a:t>e=+Inf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[0, +Inf]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 + 25 + 10 + 2= 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05313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8FF3EBC-7D7A-9BA3-BFA6-58D9A134B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54" y="7336397"/>
            <a:ext cx="2895601" cy="28956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684E40-9AE8-AB7E-8669-44229BF52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067" y="6617873"/>
            <a:ext cx="3854033" cy="3854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7FFE8-FC97-8E41-C842-4C10073CF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293" y="5914513"/>
            <a:ext cx="4858657" cy="4858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DB4B1B-2414-61EA-772A-122A3EBF1E47}"/>
              </a:ext>
            </a:extLst>
          </p:cNvPr>
          <p:cNvSpPr txBox="1"/>
          <p:nvPr/>
        </p:nvSpPr>
        <p:spPr>
          <a:xfrm>
            <a:off x="11481806" y="10007087"/>
            <a:ext cx="167449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sz="3200" dirty="0">
                <a:solidFill>
                  <a:schemeClr val="tx1"/>
                </a:solidFill>
              </a:rPr>
              <a:t>&lt;=200ms</a:t>
            </a:r>
            <a:endParaRPr kumimoji="0" lang="en-RU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A4DF8E-0DC7-626D-AA51-CA8D26D02E09}"/>
              </a:ext>
            </a:extLst>
          </p:cNvPr>
          <p:cNvSpPr txBox="1"/>
          <p:nvPr/>
        </p:nvSpPr>
        <p:spPr>
          <a:xfrm>
            <a:off x="14037835" y="10007087"/>
            <a:ext cx="167449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sz="3200" dirty="0">
                <a:solidFill>
                  <a:schemeClr val="tx1"/>
                </a:solidFill>
              </a:rPr>
              <a:t>&lt;=500ms</a:t>
            </a:r>
            <a:endParaRPr kumimoji="0" lang="en-RU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D8F3B-E78D-10F2-F5FE-0DBF6D806847}"/>
              </a:ext>
            </a:extLst>
          </p:cNvPr>
          <p:cNvSpPr txBox="1"/>
          <p:nvPr/>
        </p:nvSpPr>
        <p:spPr>
          <a:xfrm>
            <a:off x="17058373" y="10007086"/>
            <a:ext cx="188769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sz="3200" dirty="0">
                <a:solidFill>
                  <a:schemeClr val="tx1"/>
                </a:solidFill>
              </a:rPr>
              <a:t>&lt;=1000ms</a:t>
            </a:r>
            <a:endParaRPr kumimoji="0" lang="en-RU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1087302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13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Summary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8556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>
                <a:solidFill>
                  <a:srgbClr val="F9DD2D"/>
                </a:solidFill>
                <a:latin typeface="Tinkoff Sans" panose="02000506050000020004" pitchFamily="2" charset="77"/>
              </a:rPr>
              <a:t>Summary</a:t>
            </a:r>
            <a:r>
              <a:rPr lang="en-US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 </a:t>
            </a:r>
            <a:r>
              <a:rPr lang="ru-RU" sz="36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 </a:t>
            </a:r>
            <a:r>
              <a:rPr lang="ru-RU" sz="36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</a:t>
            </a:r>
            <a:r>
              <a:rPr lang="en-US" sz="3600" dirty="0">
                <a:solidFill>
                  <a:schemeClr val="tx1"/>
                </a:solidFill>
                <a:latin typeface="Tinkoff Sans" panose="02000506050000020004" pitchFamily="2" charset="77"/>
              </a:rPr>
              <a:t> </a:t>
            </a:r>
            <a:r>
              <a:rPr lang="ru-RU" sz="3600" dirty="0">
                <a:solidFill>
                  <a:schemeClr val="tx1"/>
                </a:solidFill>
                <a:latin typeface="Tinkoff Sans" panose="02000506050000020004" pitchFamily="2" charset="77"/>
              </a:rPr>
              <a:t>метрика, которая локально агрегирует гистограмму</a:t>
            </a:r>
            <a:endParaRPr lang="en-US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3200" dirty="0" err="1">
                <a:solidFill>
                  <a:schemeClr val="tx1"/>
                </a:solidFill>
              </a:rPr>
              <a:t>jvm_gc_pause_seconds</a:t>
            </a:r>
            <a:r>
              <a:rPr lang="ru-RU" sz="3200" dirty="0">
                <a:solidFill>
                  <a:schemeClr val="tx1"/>
                </a:solidFill>
              </a:rPr>
              <a:t> </a:t>
            </a:r>
            <a:r>
              <a:rPr lang="en-GB" sz="3200" dirty="0">
                <a:solidFill>
                  <a:schemeClr val="tx1"/>
                </a:solidFill>
              </a:rPr>
              <a:t>– </a:t>
            </a:r>
            <a:r>
              <a:rPr lang="ru-RU" sz="3200" dirty="0">
                <a:solidFill>
                  <a:schemeClr val="tx1"/>
                </a:solidFill>
              </a:rPr>
              <a:t>время </a:t>
            </a:r>
            <a:r>
              <a:rPr lang="en-US" sz="3200" dirty="0">
                <a:solidFill>
                  <a:schemeClr val="tx1"/>
                </a:solidFill>
              </a:rPr>
              <a:t>GC</a:t>
            </a:r>
            <a:r>
              <a:rPr lang="ru-RU" sz="3200" dirty="0">
                <a:solidFill>
                  <a:schemeClr val="tx1"/>
                </a:solidFill>
              </a:rPr>
              <a:t> пауз </a:t>
            </a:r>
            <a:endParaRPr lang="en-US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chemeClr val="tx1"/>
                </a:solidFill>
              </a:rPr>
              <a:t>http_client_requests_seconds</a:t>
            </a:r>
            <a:r>
              <a:rPr lang="en-GB" sz="3200" dirty="0">
                <a:solidFill>
                  <a:schemeClr val="tx1"/>
                </a:solidFill>
              </a:rPr>
              <a:t> – </a:t>
            </a:r>
            <a:r>
              <a:rPr lang="ru-RU" sz="3200" dirty="0">
                <a:solidFill>
                  <a:schemeClr val="tx1"/>
                </a:solidFill>
              </a:rPr>
              <a:t>распределение времени ответа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ru-RU" sz="3200" dirty="0">
                <a:solidFill>
                  <a:schemeClr val="tx1"/>
                </a:solidFill>
              </a:rPr>
              <a:t>клиентов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200" dirty="0">
              <a:solidFill>
                <a:schemeClr val="tx1"/>
              </a:solidFill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E463A5-82D2-3AC2-049F-C7ECF7BAA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138023"/>
              </p:ext>
            </p:extLst>
          </p:nvPr>
        </p:nvGraphicFramePr>
        <p:xfrm>
          <a:off x="841635" y="3018913"/>
          <a:ext cx="6984474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71506">
                  <a:extLst>
                    <a:ext uri="{9D8B030D-6E8A-4147-A177-3AD203B41FA5}">
                      <a16:colId xmlns:a16="http://schemas.microsoft.com/office/drawing/2014/main" val="1568629936"/>
                    </a:ext>
                  </a:extLst>
                </a:gridCol>
                <a:gridCol w="3512968">
                  <a:extLst>
                    <a:ext uri="{9D8B030D-6E8A-4147-A177-3AD203B41FA5}">
                      <a16:colId xmlns:a16="http://schemas.microsoft.com/office/drawing/2014/main" val="1829113859"/>
                    </a:ext>
                  </a:extLst>
                </a:gridCol>
              </a:tblGrid>
              <a:tr h="563804">
                <a:tc>
                  <a:txBody>
                    <a:bodyPr/>
                    <a:lstStyle/>
                    <a:p>
                      <a:r>
                        <a:rPr lang="ru-RU" sz="3200" dirty="0"/>
                        <a:t>Квантиль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3200" dirty="0"/>
                        <a:t>Значение</a:t>
                      </a:r>
                      <a:endParaRPr lang="en-RU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741326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quantile</a:t>
                      </a:r>
                      <a:r>
                        <a:rPr lang="en-US" sz="3200" dirty="0"/>
                        <a:t>=0.5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98316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r>
                        <a:rPr lang="en-GB" sz="3200" dirty="0">
                          <a:effectLst/>
                        </a:rPr>
                        <a:t>quantile</a:t>
                      </a:r>
                      <a:r>
                        <a:rPr lang="en-US" sz="3200" dirty="0"/>
                        <a:t>=0.75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450ms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204931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pPr marL="0" marR="0" lvl="0" indent="0" algn="r" defTabSz="4499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dirty="0">
                          <a:effectLst/>
                        </a:rPr>
                        <a:t>quantile</a:t>
                      </a:r>
                      <a:r>
                        <a:rPr lang="en-US" sz="3200" dirty="0"/>
                        <a:t>=0.95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1500ms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08922"/>
                  </a:ext>
                </a:extLst>
              </a:tr>
              <a:tr h="563804">
                <a:tc>
                  <a:txBody>
                    <a:bodyPr/>
                    <a:lstStyle/>
                    <a:p>
                      <a:pPr marL="0" marR="0" lvl="0" indent="0" algn="r" defTabSz="44993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dirty="0">
                          <a:effectLst/>
                        </a:rPr>
                        <a:t>quantile</a:t>
                      </a:r>
                      <a:r>
                        <a:rPr lang="en-US" sz="3200" dirty="0"/>
                        <a:t>=0.1</a:t>
                      </a:r>
                      <a:endParaRPr lang="en-R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RU" sz="3200" dirty="0"/>
                        <a:t>10000ms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053134"/>
                  </a:ext>
                </a:extLst>
              </a:tr>
            </a:tbl>
          </a:graphicData>
        </a:graphic>
      </p:graphicFrame>
      <p:pic>
        <p:nvPicPr>
          <p:cNvPr id="15362" name="Picture 2" descr="Current Image">
            <a:extLst>
              <a:ext uri="{FF2B5EF4-FFF2-40B4-BE49-F238E27FC236}">
                <a16:creationId xmlns:a16="http://schemas.microsoft.com/office/drawing/2014/main" id="{966DB47C-FF4D-859B-812A-42DA18103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6660" y="2424159"/>
            <a:ext cx="5857800" cy="5857800"/>
          </a:xfrm>
          <a:prstGeom prst="rect">
            <a:avLst/>
          </a:prstGeom>
          <a:ln>
            <a:noFill/>
          </a:ln>
          <a:effectLst>
            <a:softEdge rad="151067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64775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Уровень текста 1…">
            <a:extLst>
              <a:ext uri="{FF2B5EF4-FFF2-40B4-BE49-F238E27FC236}">
                <a16:creationId xmlns:a16="http://schemas.microsoft.com/office/drawing/2014/main" id="{3ECE2FEC-F1C5-7D42-B78A-B86893963BCD}"/>
              </a:ext>
            </a:extLst>
          </p:cNvPr>
          <p:cNvSpPr txBox="1">
            <a:spLocks/>
          </p:cNvSpPr>
          <p:nvPr/>
        </p:nvSpPr>
        <p:spPr>
          <a:xfrm>
            <a:off x="735763" y="1778798"/>
            <a:ext cx="8680007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4200"/>
              </a:lnSpc>
            </a:pPr>
            <a:r>
              <a:rPr lang="en-US" sz="4600" dirty="0">
                <a:solidFill>
                  <a:schemeClr val="tx1"/>
                </a:solidFill>
              </a:rPr>
              <a:t>Push</a:t>
            </a:r>
          </a:p>
          <a:p>
            <a:pPr algn="ctr" hangingPunct="1">
              <a:lnSpc>
                <a:spcPts val="4200"/>
              </a:lnSpc>
            </a:pPr>
            <a:endParaRPr lang="en-US" sz="4600" dirty="0">
              <a:solidFill>
                <a:schemeClr val="tx1"/>
              </a:solidFill>
            </a:endParaRPr>
          </a:p>
          <a:p>
            <a:pPr lvl="1" hangingPunct="1">
              <a:lnSpc>
                <a:spcPts val="4200"/>
              </a:lnSpc>
            </a:pPr>
            <a:r>
              <a:rPr lang="ru-RU" sz="3200" dirty="0">
                <a:solidFill>
                  <a:schemeClr val="tx1"/>
                </a:solidFill>
              </a:rPr>
              <a:t>Клиентское приложение само отправляет метрики</a:t>
            </a:r>
            <a:endParaRPr lang="en-US" sz="3200" dirty="0">
              <a:solidFill>
                <a:schemeClr val="tx1"/>
              </a:solidFill>
            </a:endParaRPr>
          </a:p>
          <a:p>
            <a:pPr lvl="1" hangingPunct="1">
              <a:lnSpc>
                <a:spcPts val="4200"/>
              </a:lnSpc>
            </a:pPr>
            <a:endParaRPr lang="ru-RU" sz="3200" dirty="0">
              <a:solidFill>
                <a:schemeClr val="tx1"/>
              </a:solidFill>
            </a:endParaRPr>
          </a:p>
          <a:p>
            <a:pPr lvl="1" hangingPunct="1">
              <a:lnSpc>
                <a:spcPts val="4200"/>
              </a:lnSpc>
            </a:pPr>
            <a:r>
              <a:rPr lang="ru-RU" sz="3200" dirty="0">
                <a:solidFill>
                  <a:schemeClr val="tx1"/>
                </a:solidFill>
              </a:rPr>
              <a:t>Необходимо если клиентское приложение имеет периодический характер или имеет большое число </a:t>
            </a:r>
            <a:r>
              <a:rPr lang="ru-RU" sz="3200" dirty="0" err="1">
                <a:solidFill>
                  <a:schemeClr val="tx1"/>
                </a:solidFill>
              </a:rPr>
              <a:t>сэмплов</a:t>
            </a:r>
            <a:endParaRPr lang="en-US" sz="3200" dirty="0">
              <a:solidFill>
                <a:schemeClr val="tx1"/>
              </a:solidFill>
            </a:endParaRPr>
          </a:p>
          <a:p>
            <a:pPr lvl="1" hangingPunct="1">
              <a:lnSpc>
                <a:spcPts val="4200"/>
              </a:lnSpc>
            </a:pPr>
            <a:endParaRPr lang="ru-RU" sz="3200" dirty="0">
              <a:solidFill>
                <a:schemeClr val="tx1"/>
              </a:solidFill>
            </a:endParaRPr>
          </a:p>
          <a:p>
            <a:pPr lvl="1" hangingPunct="1">
              <a:lnSpc>
                <a:spcPts val="4200"/>
              </a:lnSpc>
            </a:pPr>
            <a:r>
              <a:rPr lang="ru-RU" sz="3200" dirty="0">
                <a:solidFill>
                  <a:schemeClr val="tx1"/>
                </a:solidFill>
              </a:rPr>
              <a:t>Обманчиво просто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B206C505-4406-87F7-ED97-56B5B79AE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14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CB17D80C-0489-49A2-0BBB-C82495F87172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Push vs Pull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8" name="Уровень текста 1…">
            <a:extLst>
              <a:ext uri="{FF2B5EF4-FFF2-40B4-BE49-F238E27FC236}">
                <a16:creationId xmlns:a16="http://schemas.microsoft.com/office/drawing/2014/main" id="{D1D10CF8-7E62-84F6-4A9E-0C0A9EC6DB98}"/>
              </a:ext>
            </a:extLst>
          </p:cNvPr>
          <p:cNvSpPr txBox="1">
            <a:spLocks/>
          </p:cNvSpPr>
          <p:nvPr/>
        </p:nvSpPr>
        <p:spPr>
          <a:xfrm>
            <a:off x="9415770" y="1778798"/>
            <a:ext cx="8680007" cy="786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algn="ctr" hangingPunct="1">
              <a:lnSpc>
                <a:spcPts val="4200"/>
              </a:lnSpc>
            </a:pPr>
            <a:r>
              <a:rPr lang="en-US" sz="4600" dirty="0">
                <a:solidFill>
                  <a:schemeClr val="tx1"/>
                </a:solidFill>
              </a:rPr>
              <a:t>Pull</a:t>
            </a:r>
          </a:p>
          <a:p>
            <a:pPr algn="ctr" hangingPunct="1">
              <a:lnSpc>
                <a:spcPts val="4200"/>
              </a:lnSpc>
            </a:pPr>
            <a:endParaRPr lang="en-US" sz="4600" dirty="0">
              <a:solidFill>
                <a:schemeClr val="tx1"/>
              </a:solidFill>
            </a:endParaRPr>
          </a:p>
          <a:p>
            <a:pPr lvl="1" hangingPunct="1">
              <a:lnSpc>
                <a:spcPts val="4200"/>
              </a:lnSpc>
            </a:pPr>
            <a:r>
              <a:rPr lang="ru-RU" sz="3200" dirty="0">
                <a:solidFill>
                  <a:schemeClr val="tx1"/>
                </a:solidFill>
              </a:rPr>
              <a:t>Система мониторинга сама опрашивает клиентское приложение</a:t>
            </a:r>
            <a:endParaRPr lang="en-US" sz="3200" dirty="0">
              <a:solidFill>
                <a:schemeClr val="tx1"/>
              </a:solidFill>
            </a:endParaRPr>
          </a:p>
          <a:p>
            <a:pPr lvl="1" hangingPunct="1">
              <a:lnSpc>
                <a:spcPts val="4200"/>
              </a:lnSpc>
            </a:pPr>
            <a:endParaRPr lang="ru-RU" sz="3200" dirty="0">
              <a:solidFill>
                <a:schemeClr val="bg1"/>
              </a:solidFill>
            </a:endParaRPr>
          </a:p>
          <a:p>
            <a:pPr lvl="1" hangingPunct="1">
              <a:lnSpc>
                <a:spcPts val="4200"/>
              </a:lnSpc>
            </a:pPr>
            <a:r>
              <a:rPr lang="ru-RU" sz="3200" dirty="0">
                <a:solidFill>
                  <a:schemeClr val="tx1"/>
                </a:solidFill>
              </a:rPr>
              <a:t>Если клиентское приложение развернуто в несколько инстансов, то система мониторинга должна сходить в каждый</a:t>
            </a:r>
          </a:p>
        </p:txBody>
      </p:sp>
    </p:spTree>
    <p:extLst>
      <p:ext uri="{BB962C8B-B14F-4D97-AF65-F5344CB8AC3E}">
        <p14:creationId xmlns:p14="http://schemas.microsoft.com/office/powerpoint/2010/main" val="36881498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15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Push vs Pull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B78B9-0C6C-4BC0-86D7-A348BAAC4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22" y="2115902"/>
            <a:ext cx="17572456" cy="77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8567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19252258" y="3912911"/>
            <a:ext cx="1348955" cy="4435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331"/>
              </a:lnSpc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Лучшие практики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16</a:t>
            </a:fld>
            <a:endParaRPr lang="ru-RU" sz="1600" dirty="0"/>
          </a:p>
        </p:txBody>
      </p:sp>
      <p:sp>
        <p:nvSpPr>
          <p:cNvPr id="2" name="Уровень текста 1…">
            <a:extLst>
              <a:ext uri="{FF2B5EF4-FFF2-40B4-BE49-F238E27FC236}">
                <a16:creationId xmlns:a16="http://schemas.microsoft.com/office/drawing/2014/main" id="{583AAA25-0545-D6C9-97CE-0D5B87FCCA6E}"/>
              </a:ext>
            </a:extLst>
          </p:cNvPr>
          <p:cNvSpPr txBox="1">
            <a:spLocks/>
          </p:cNvSpPr>
          <p:nvPr/>
        </p:nvSpPr>
        <p:spPr>
          <a:xfrm>
            <a:off x="8262596" y="1466487"/>
            <a:ext cx="979680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lvl="1" hangingPunct="1">
              <a:lnSpc>
                <a:spcPts val="4000"/>
              </a:lnSpc>
            </a:pPr>
            <a:r>
              <a:rPr lang="en-US" sz="4200" dirty="0">
                <a:solidFill>
                  <a:schemeClr val="tx1"/>
                </a:solidFill>
              </a:rPr>
              <a:t>RED</a:t>
            </a:r>
            <a:endParaRPr lang="ru-RU" sz="4200" dirty="0">
              <a:solidFill>
                <a:schemeClr val="tx1"/>
              </a:solidFill>
            </a:endParaRPr>
          </a:p>
          <a:p>
            <a:pPr lvl="1" hangingPunct="1">
              <a:lnSpc>
                <a:spcPts val="4000"/>
              </a:lnSpc>
            </a:pPr>
            <a:r>
              <a:rPr lang="en-US" sz="4200" dirty="0">
                <a:solidFill>
                  <a:schemeClr val="tx1"/>
                </a:solidFill>
              </a:rPr>
              <a:t>USE</a:t>
            </a:r>
            <a:endParaRPr lang="ru-RU" sz="4200" dirty="0">
              <a:solidFill>
                <a:schemeClr val="tx1"/>
              </a:solidFill>
            </a:endParaRPr>
          </a:p>
          <a:p>
            <a:pPr lvl="1" hangingPunct="1">
              <a:lnSpc>
                <a:spcPts val="4000"/>
              </a:lnSpc>
            </a:pPr>
            <a:r>
              <a:rPr lang="en-US" sz="4200" dirty="0">
                <a:solidFill>
                  <a:schemeClr val="tx1"/>
                </a:solidFill>
              </a:rPr>
              <a:t>LETS (Google 4 Golden Signals)</a:t>
            </a:r>
            <a:endParaRPr lang="ru-RU" sz="4200" dirty="0">
              <a:solidFill>
                <a:schemeClr val="tx1"/>
              </a:solidFill>
            </a:endParaRPr>
          </a:p>
          <a:p>
            <a:pPr lvl="1" hangingPunct="1">
              <a:lnSpc>
                <a:spcPts val="4000"/>
              </a:lnSpc>
            </a:pPr>
            <a:r>
              <a:rPr lang="en-US" sz="4200" dirty="0">
                <a:solidFill>
                  <a:schemeClr val="tx1"/>
                </a:solidFill>
              </a:rPr>
              <a:t>STELA (LETS + </a:t>
            </a:r>
            <a:r>
              <a:rPr lang="en-GB" sz="4200" dirty="0">
                <a:solidFill>
                  <a:schemeClr val="tx1"/>
                </a:solidFill>
              </a:rPr>
              <a:t>Availability)</a:t>
            </a:r>
            <a:endParaRPr lang="ru-RU" sz="42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FBF5C-5F9A-F66A-E088-B33FC357A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96" y="5018486"/>
            <a:ext cx="9222749" cy="48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7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17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RED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70173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Rate –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 число запросов в единицу времени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defTabSz="457200"/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Errors –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 число запросов с ошибкой в единицу времени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Duration – 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время выполнения запросов 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36255615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18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RED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14A4A4-FF35-5685-2AE4-CE07C0AE9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71" y="2094828"/>
            <a:ext cx="18443957" cy="778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119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19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USE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70173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Utilisation –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 насколько загружен или утилизирован ресурс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defTabSz="457200"/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Saturation –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 насколько насыщен ресурс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Errors – 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ошибки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1418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7625444" y="816428"/>
            <a:ext cx="10420486" cy="9356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marL="274867" lvl="1" indent="0" hangingPunct="1">
              <a:lnSpc>
                <a:spcPts val="4331"/>
              </a:lnSpc>
              <a:buNone/>
            </a:pPr>
            <a:r>
              <a:rPr lang="ru-RU" sz="6200" dirty="0">
                <a:solidFill>
                  <a:schemeClr val="tx1"/>
                </a:solidFill>
              </a:rPr>
              <a:t>Артем Лысенко</a:t>
            </a:r>
          </a:p>
          <a:p>
            <a:pPr marL="274867" lvl="1" indent="0" hangingPunct="1">
              <a:lnSpc>
                <a:spcPts val="4331"/>
              </a:lnSpc>
              <a:buNone/>
            </a:pPr>
            <a:r>
              <a:rPr lang="ru-RU" sz="2200" dirty="0">
                <a:solidFill>
                  <a:schemeClr val="bg1"/>
                </a:solidFill>
              </a:rPr>
              <a:t>	</a:t>
            </a:r>
          </a:p>
          <a:p>
            <a:pPr lvl="1" hangingPunct="1">
              <a:lnSpc>
                <a:spcPts val="4331"/>
              </a:lnSpc>
            </a:pPr>
            <a:r>
              <a:rPr lang="en-US" sz="3600" dirty="0">
                <a:solidFill>
                  <a:schemeClr val="bg1"/>
                </a:solidFill>
              </a:rPr>
              <a:t>Kotlin backend </a:t>
            </a:r>
            <a:r>
              <a:rPr lang="ru-RU" sz="3600" dirty="0">
                <a:solidFill>
                  <a:schemeClr val="bg1"/>
                </a:solidFill>
              </a:rPr>
              <a:t>в </a:t>
            </a:r>
            <a:r>
              <a:rPr lang="en-US" sz="3600" dirty="0" err="1">
                <a:solidFill>
                  <a:schemeClr val="bg1"/>
                </a:solidFill>
              </a:rPr>
              <a:t>RiskTech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ru-RU" sz="3600" dirty="0">
                <a:solidFill>
                  <a:schemeClr val="bg1"/>
                </a:solidFill>
              </a:rPr>
              <a:t>платформе</a:t>
            </a:r>
            <a:endParaRPr lang="en-US" sz="3600" dirty="0">
              <a:solidFill>
                <a:schemeClr val="bg1"/>
              </a:solidFill>
            </a:endParaRPr>
          </a:p>
          <a:p>
            <a:pPr lvl="1" hangingPunct="1">
              <a:lnSpc>
                <a:spcPts val="4331"/>
              </a:lnSpc>
            </a:pPr>
            <a:r>
              <a:rPr lang="en-US" sz="3600" dirty="0">
                <a:solidFill>
                  <a:schemeClr val="bg1"/>
                </a:solidFill>
              </a:rPr>
              <a:t>TA </a:t>
            </a:r>
            <a:r>
              <a:rPr lang="ru-RU" sz="3600" dirty="0">
                <a:solidFill>
                  <a:schemeClr val="bg1"/>
                </a:solidFill>
              </a:rPr>
              <a:t>в академии бэкенда </a:t>
            </a:r>
          </a:p>
          <a:p>
            <a:pPr lvl="1" hangingPunct="1">
              <a:lnSpc>
                <a:spcPts val="4331"/>
              </a:lnSpc>
            </a:pPr>
            <a:r>
              <a:rPr lang="ru-RU" sz="3600" dirty="0">
                <a:solidFill>
                  <a:schemeClr val="bg1"/>
                </a:solidFill>
              </a:rPr>
              <a:t>4 курс ФКН ВГУ</a:t>
            </a:r>
          </a:p>
          <a:p>
            <a:pPr lvl="1" hangingPunct="1">
              <a:lnSpc>
                <a:spcPts val="4331"/>
              </a:lnSpc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$ </a:t>
            </a:r>
            <a:r>
              <a:rPr lang="en-US" sz="6000" b="1" dirty="0" err="1">
                <a:solidFill>
                  <a:schemeClr val="tx1"/>
                </a:solidFill>
                <a:latin typeface="Tinkoff Sans" panose="02000506050000020004" pitchFamily="2" charset="0"/>
              </a:rPr>
              <a:t>whoami</a:t>
            </a:r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 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</a:t>
            </a:fld>
            <a:endParaRPr lang="ru-RU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A860FA-F69A-85BA-7D99-351B14488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89" y="5782065"/>
            <a:ext cx="5971129" cy="5378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4E46C-0D83-1768-92E6-7A6A2D6455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7" r="19234"/>
          <a:stretch/>
        </p:blipFill>
        <p:spPr>
          <a:xfrm flipH="1">
            <a:off x="0" y="3026988"/>
            <a:ext cx="6651774" cy="60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9635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20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USE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8CC4A4C-6468-4022-6AAA-7965A79CB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0" y="1993356"/>
            <a:ext cx="18442800" cy="75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34388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21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LETS </a:t>
            </a: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и </a:t>
            </a:r>
            <a:r>
              <a:rPr lang="en-US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STELA</a:t>
            </a:r>
            <a:endParaRPr lang="ru-RU" sz="6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80021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6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GB" sz="32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Latency –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 время выполнения запросов 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Errors – 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число запросов с ошибкой в единицу времени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Traffic –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 число запросов в единицу времени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Saturation – 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насыщение</a:t>
            </a: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indent="-457200" defTabSz="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Availability – 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доступность 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43205436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Текст 35"/>
          <p:cNvSpPr>
            <a:spLocks noGrp="1"/>
          </p:cNvSpPr>
          <p:nvPr>
            <p:ph type="body" sz="quarter" idx="4294967295"/>
          </p:nvPr>
        </p:nvSpPr>
        <p:spPr>
          <a:xfrm>
            <a:off x="9982808" y="2749869"/>
            <a:ext cx="6021638" cy="5583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R="5085" indent="13351">
              <a:lnSpc>
                <a:spcPct val="119300"/>
              </a:lnSpc>
              <a:spcBef>
                <a:spcPts val="0"/>
              </a:spcBef>
              <a:defRPr sz="3000" spc="0"/>
            </a:lvl1pPr>
          </a:lstStyle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tx1"/>
                </a:solidFill>
                <a:latin typeface="TINKOFFSANS-MEDIUM" panose="02000506050000020004" pitchFamily="2" charset="0"/>
                <a:hlinkClick r:id="rId3"/>
              </a:rPr>
              <a:t>Введение в метрики</a:t>
            </a:r>
            <a:endParaRPr sz="32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217" name="Текст 27"/>
          <p:cNvSpPr txBox="1">
            <a:spLocks noGrp="1"/>
          </p:cNvSpPr>
          <p:nvPr>
            <p:ph type="body" sz="quarter" idx="4294967295"/>
          </p:nvPr>
        </p:nvSpPr>
        <p:spPr>
          <a:xfrm>
            <a:off x="9982796" y="1584555"/>
            <a:ext cx="8698494" cy="55836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000" spc="0">
                <a:solidFill>
                  <a:srgbClr val="1A1919"/>
                </a:solidFill>
              </a:defRPr>
            </a:lvl1pPr>
          </a:lstStyle>
          <a:p>
            <a:pPr>
              <a:lnSpc>
                <a:spcPts val="4000"/>
              </a:lnSpc>
            </a:pPr>
            <a:r>
              <a:rPr lang="ru-RU" sz="3200" dirty="0">
                <a:solidFill>
                  <a:schemeClr val="tx1"/>
                </a:solidFill>
                <a:latin typeface="TINKOFFSANS-MEDIUM" panose="02000506050000020004" pitchFamily="2" charset="0"/>
                <a:hlinkClick r:id="rId4"/>
              </a:rPr>
              <a:t>Цикл статей по метрикам</a:t>
            </a:r>
            <a:endParaRPr lang="ru-RU" sz="32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1222" name="Текст 32"/>
          <p:cNvSpPr txBox="1"/>
          <p:nvPr/>
        </p:nvSpPr>
        <p:spPr>
          <a:xfrm>
            <a:off x="9964807" y="4318669"/>
            <a:ext cx="5931643" cy="1134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tIns="0" rIns="44997" bIns="0" anchor="t">
            <a:noAutofit/>
          </a:bodyPr>
          <a:lstStyle/>
          <a:p>
            <a:pPr marR="5004" indent="13138">
              <a:lnSpc>
                <a:spcPts val="3600"/>
              </a:lnSpc>
              <a:defRPr sz="2200" spc="9">
                <a:solidFill>
                  <a:srgbClr val="282828"/>
                </a:solidFill>
              </a:defRPr>
            </a:pPr>
            <a:endParaRPr sz="2200" spc="11" dirty="0">
              <a:solidFill>
                <a:schemeClr val="bg1"/>
              </a:solidFill>
            </a:endParaRPr>
          </a:p>
        </p:txBody>
      </p:sp>
      <p:sp>
        <p:nvSpPr>
          <p:cNvPr id="4" name="Номер слайда 1">
            <a:extLst>
              <a:ext uri="{FF2B5EF4-FFF2-40B4-BE49-F238E27FC236}">
                <a16:creationId xmlns:a16="http://schemas.microsoft.com/office/drawing/2014/main" id="{6E4C2AD2-310B-D9E8-60B8-15AB89C3D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22</a:t>
            </a:fld>
            <a:endParaRPr lang="ru-RU" sz="1600" dirty="0"/>
          </a:p>
        </p:txBody>
      </p:sp>
      <p:sp>
        <p:nvSpPr>
          <p:cNvPr id="2" name="Текст 17">
            <a:extLst>
              <a:ext uri="{FF2B5EF4-FFF2-40B4-BE49-F238E27FC236}">
                <a16:creationId xmlns:a16="http://schemas.microsoft.com/office/drawing/2014/main" id="{D66200CC-E050-861B-5FCF-DB93C44A946C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Ссылки</a:t>
            </a:r>
          </a:p>
        </p:txBody>
      </p:sp>
      <p:pic>
        <p:nvPicPr>
          <p:cNvPr id="17" name="object 15">
            <a:extLst>
              <a:ext uri="{FF2B5EF4-FFF2-40B4-BE49-F238E27FC236}">
                <a16:creationId xmlns:a16="http://schemas.microsoft.com/office/drawing/2014/main" id="{C47201BD-FD01-42DA-918D-976C0F99B64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97725" y="1556879"/>
            <a:ext cx="781583" cy="576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5679C9-67B1-B4A7-186B-971FEB630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444" y="3178935"/>
            <a:ext cx="5133156" cy="6394816"/>
          </a:xfrm>
          <a:prstGeom prst="rect">
            <a:avLst/>
          </a:prstGeom>
        </p:spPr>
      </p:pic>
      <p:sp>
        <p:nvSpPr>
          <p:cNvPr id="11" name="Текст 35">
            <a:extLst>
              <a:ext uri="{FF2B5EF4-FFF2-40B4-BE49-F238E27FC236}">
                <a16:creationId xmlns:a16="http://schemas.microsoft.com/office/drawing/2014/main" id="{76991672-E00F-EB90-0AE8-EC91A6572F26}"/>
              </a:ext>
            </a:extLst>
          </p:cNvPr>
          <p:cNvSpPr txBox="1">
            <a:spLocks/>
          </p:cNvSpPr>
          <p:nvPr/>
        </p:nvSpPr>
        <p:spPr>
          <a:xfrm>
            <a:off x="9964807" y="3881300"/>
            <a:ext cx="6021638" cy="66176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Autofit/>
          </a:bodyPr>
          <a:lstStyle>
            <a:lvl1pPr marL="0" marR="5085" indent="13351" algn="l" defTabSz="1485609" rtl="0" latinLnBrk="0">
              <a:lnSpc>
                <a:spcPct val="1193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30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08566" marR="0" indent="-438064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17132" marR="0" indent="-517712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25697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560341" marR="0" indent="-589121" algn="l" defTabSz="1485609" rtl="0" latinLnBrk="0">
              <a:lnSpc>
                <a:spcPct val="118000"/>
              </a:lnSpc>
              <a:spcBef>
                <a:spcPts val="2363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363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03145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045952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788754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531561" marR="0" indent="-589121" algn="l" defTabSz="1485609" rtl="0" latinLnBrk="0">
              <a:lnSpc>
                <a:spcPct val="90000"/>
              </a:lnSpc>
              <a:spcBef>
                <a:spcPts val="1574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528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000"/>
              </a:lnSpc>
            </a:pPr>
            <a:r>
              <a:rPr lang="ru-RU" sz="3200" dirty="0">
                <a:solidFill>
                  <a:schemeClr val="tx1"/>
                </a:solidFill>
                <a:latin typeface="TINKOFFSANS-MEDIUM" panose="02000506050000020004" pitchFamily="2" charset="0"/>
                <a:hlinkClick r:id="rId7"/>
              </a:rPr>
              <a:t>Проект на </a:t>
            </a:r>
            <a:r>
              <a:rPr lang="en-US" sz="3200" dirty="0">
                <a:solidFill>
                  <a:schemeClr val="tx1"/>
                </a:solidFill>
                <a:latin typeface="TINKOFFSANS-MEDIUM" panose="02000506050000020004" pitchFamily="2" charset="0"/>
                <a:hlinkClick r:id="rId7"/>
              </a:rPr>
              <a:t>Github’</a:t>
            </a:r>
            <a:r>
              <a:rPr lang="ru-RU" sz="3200" dirty="0">
                <a:solidFill>
                  <a:schemeClr val="tx1"/>
                </a:solidFill>
                <a:latin typeface="TINKOFFSANS-MEDIUM" panose="02000506050000020004" pitchFamily="2" charset="0"/>
                <a:hlinkClick r:id="rId7"/>
              </a:rPr>
              <a:t>е</a:t>
            </a:r>
            <a:endParaRPr lang="en-US" sz="32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pic>
        <p:nvPicPr>
          <p:cNvPr id="12" name="object 21">
            <a:extLst>
              <a:ext uri="{FF2B5EF4-FFF2-40B4-BE49-F238E27FC236}">
                <a16:creationId xmlns:a16="http://schemas.microsoft.com/office/drawing/2014/main" id="{005BAE6D-E5C3-D358-1D7F-58E6754BDB0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9985" y="3851217"/>
            <a:ext cx="737290" cy="721929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0F5F2CCB-EACA-3842-B1D5-75385A375C3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7725" y="2684487"/>
            <a:ext cx="749550" cy="615702"/>
          </a:xfrm>
          <a:prstGeom prst="rect">
            <a:avLst/>
          </a:prstGeom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1A41104E-3303-66D8-2CAF-3AB67B8A9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609" y="5074883"/>
            <a:ext cx="5002373" cy="500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F2A250-7BF2-CFAD-CCCB-B4968D34F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168" y="5060667"/>
            <a:ext cx="5054480" cy="50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24525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>
            <a:extLst>
              <a:ext uri="{FF2B5EF4-FFF2-40B4-BE49-F238E27FC236}">
                <a16:creationId xmlns:a16="http://schemas.microsoft.com/office/drawing/2014/main" id="{B92C54D0-457E-F14E-8808-733AED77E2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138" y="9089865"/>
            <a:ext cx="8226425" cy="1351123"/>
          </a:xfrm>
          <a:prstGeom prst="rect">
            <a:avLst/>
          </a:prstGeom>
        </p:spPr>
        <p:txBody>
          <a:bodyPr lIns="0" tIns="0" rIns="0" bIns="0" anchor="b"/>
          <a:lstStyle>
            <a:lvl1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00" b="0" i="0">
                <a:solidFill>
                  <a:srgbClr val="1A1919"/>
                </a:solidFill>
                <a:latin typeface="Tinkoff Sans"/>
                <a:cs typeface="Tinkoff Sans"/>
              </a:defRPr>
            </a:lvl1pPr>
          </a:lstStyle>
          <a:p>
            <a:pPr marL="12498" defTabSz="899880">
              <a:lnSpc>
                <a:spcPts val="10000"/>
              </a:lnSpc>
              <a:spcBef>
                <a:spcPts val="0"/>
              </a:spcBef>
              <a:defRPr/>
            </a:pPr>
            <a:r>
              <a:rPr lang="ru-RU" sz="9000" b="1" dirty="0">
                <a:solidFill>
                  <a:schemeClr val="tx1"/>
                </a:solidFill>
                <a:latin typeface="Tinkoff Sans" panose="02000506050000020004" pitchFamily="2" charset="0"/>
              </a:rPr>
              <a:t>Спасибо!</a:t>
            </a:r>
            <a:endParaRPr sz="9000" b="1" dirty="0">
              <a:solidFill>
                <a:schemeClr val="tx1"/>
              </a:solidFill>
              <a:latin typeface="Tinkoff Sans" panose="02000506050000020004" pitchFamily="2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53286C-00E5-8A34-51AC-89F123AB4D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r="103"/>
          <a:stretch>
            <a:fillRect/>
          </a:stretch>
        </p:blipFill>
        <p:spPr>
          <a:xfrm>
            <a:off x="31235" y="37518"/>
            <a:ext cx="19799300" cy="11160125"/>
          </a:xfr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2F6AC90-6BB9-497E-B717-11CC0FCB7975}"/>
              </a:ext>
            </a:extLst>
          </p:cNvPr>
          <p:cNvSpPr/>
          <p:nvPr/>
        </p:nvSpPr>
        <p:spPr>
          <a:xfrm>
            <a:off x="557403" y="2245704"/>
            <a:ext cx="8490589" cy="24423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>
              <a:lnSpc>
                <a:spcPts val="9094"/>
              </a:lnSpc>
            </a:pPr>
            <a:r>
              <a:rPr lang="ru-RU" sz="8000" b="1" dirty="0">
                <a:solidFill>
                  <a:srgbClr val="FFDD2C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План</a:t>
            </a:r>
          </a:p>
          <a:p>
            <a:pPr lvl="0" algn="ctr">
              <a:lnSpc>
                <a:spcPts val="9094"/>
              </a:lnSpc>
            </a:pPr>
            <a:endParaRPr lang="en-US" sz="8000" b="1" dirty="0">
              <a:solidFill>
                <a:srgbClr val="FFFFFF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8556B-28AC-43F8-AA61-7D06D3A89DBF}"/>
              </a:ext>
            </a:extLst>
          </p:cNvPr>
          <p:cNvSpPr txBox="1"/>
          <p:nvPr/>
        </p:nvSpPr>
        <p:spPr>
          <a:xfrm>
            <a:off x="10612360" y="3769838"/>
            <a:ext cx="4560767" cy="475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Что такое метрики?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2B0C23-02B4-4140-9B96-C16BC0FE363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100000"/>
          </a:blip>
          <a:stretch>
            <a:fillRect/>
          </a:stretch>
        </p:blipFill>
        <p:spPr>
          <a:xfrm flipH="1">
            <a:off x="9930885" y="3774662"/>
            <a:ext cx="456174" cy="465483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2A0933-F05E-4082-96F1-FA02B15BD463}"/>
              </a:ext>
            </a:extLst>
          </p:cNvPr>
          <p:cNvSpPr txBox="1"/>
          <p:nvPr/>
        </p:nvSpPr>
        <p:spPr>
          <a:xfrm>
            <a:off x="10612360" y="4670912"/>
            <a:ext cx="3373463" cy="475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Типы метрик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7E958EA-4D9F-4432-8461-AFEA6A76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100000"/>
          </a:blip>
          <a:stretch>
            <a:fillRect/>
          </a:stretch>
        </p:blipFill>
        <p:spPr>
          <a:xfrm flipH="1">
            <a:off x="9930885" y="4675736"/>
            <a:ext cx="456174" cy="4654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3FDB6C-4211-4E4D-97F3-4FC4B3678FAA}"/>
              </a:ext>
            </a:extLst>
          </p:cNvPr>
          <p:cNvSpPr txBox="1"/>
          <p:nvPr/>
        </p:nvSpPr>
        <p:spPr>
          <a:xfrm>
            <a:off x="10601693" y="5464722"/>
            <a:ext cx="7637321" cy="475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Как метрики попадают в хранилище?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21E7F4-EBAD-4A85-B4E8-9E455223869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100000"/>
          </a:blip>
          <a:stretch>
            <a:fillRect/>
          </a:stretch>
        </p:blipFill>
        <p:spPr>
          <a:xfrm flipH="1">
            <a:off x="9930885" y="5495823"/>
            <a:ext cx="456174" cy="465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75ECE6-BC0D-4289-B987-FA34610B5BDA}"/>
              </a:ext>
            </a:extLst>
          </p:cNvPr>
          <p:cNvSpPr txBox="1"/>
          <p:nvPr/>
        </p:nvSpPr>
        <p:spPr>
          <a:xfrm>
            <a:off x="10601692" y="6291810"/>
            <a:ext cx="7637321" cy="475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Лучшие практики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8A8DA52-2469-4674-96F0-B540F1961BD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100000"/>
          </a:blip>
          <a:stretch>
            <a:fillRect/>
          </a:stretch>
        </p:blipFill>
        <p:spPr>
          <a:xfrm flipH="1">
            <a:off x="9930885" y="6265762"/>
            <a:ext cx="456174" cy="465483"/>
          </a:xfrm>
          <a:prstGeom prst="rect">
            <a:avLst/>
          </a:prstGeom>
        </p:spPr>
      </p:pic>
      <p:pic>
        <p:nvPicPr>
          <p:cNvPr id="1026" name="Picture 2" descr="была ли у вас какая-то тактика с самого начала , которой вы придерживались&quot;  ? - Coub">
            <a:extLst>
              <a:ext uri="{FF2B5EF4-FFF2-40B4-BE49-F238E27FC236}">
                <a16:creationId xmlns:a16="http://schemas.microsoft.com/office/drawing/2014/main" id="{8B57F5FC-4704-68D9-5B55-DDBFC14D3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33" y="3671395"/>
            <a:ext cx="7235339" cy="63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91520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7724492" y="1314087"/>
            <a:ext cx="11525817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lvl="1" hangingPunct="1">
              <a:lnSpc>
                <a:spcPts val="4000"/>
              </a:lnSpc>
            </a:pPr>
            <a:r>
              <a:rPr lang="ru-RU" sz="4200" dirty="0">
                <a:solidFill>
                  <a:schemeClr val="tx1"/>
                </a:solidFill>
              </a:rPr>
              <a:t>Поиск узких мест в приложении</a:t>
            </a:r>
          </a:p>
          <a:p>
            <a:pPr lvl="1" hangingPunct="1">
              <a:lnSpc>
                <a:spcPts val="4000"/>
              </a:lnSpc>
            </a:pPr>
            <a:r>
              <a:rPr lang="ru-RU" sz="4200" dirty="0">
                <a:solidFill>
                  <a:schemeClr val="tx1"/>
                </a:solidFill>
              </a:rPr>
              <a:t>Проведение нагрузочного тестирования</a:t>
            </a:r>
          </a:p>
          <a:p>
            <a:pPr lvl="1" hangingPunct="1">
              <a:lnSpc>
                <a:spcPts val="4000"/>
              </a:lnSpc>
            </a:pPr>
            <a:r>
              <a:rPr lang="ru-RU" sz="4200" dirty="0">
                <a:solidFill>
                  <a:schemeClr val="tx1"/>
                </a:solidFill>
              </a:rPr>
              <a:t>Контроль деплоя </a:t>
            </a:r>
          </a:p>
          <a:p>
            <a:pPr lvl="1" hangingPunct="1">
              <a:lnSpc>
                <a:spcPts val="4000"/>
              </a:lnSpc>
            </a:pPr>
            <a:r>
              <a:rPr lang="ru-RU" sz="4200" dirty="0" err="1">
                <a:solidFill>
                  <a:srgbClr val="F9DD2D"/>
                </a:solidFill>
              </a:rPr>
              <a:t>Алерты</a:t>
            </a:r>
            <a:endParaRPr lang="ru-RU" sz="4200" dirty="0">
              <a:solidFill>
                <a:srgbClr val="F9DD2D"/>
              </a:solidFill>
            </a:endParaRP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163287" y="552888"/>
            <a:ext cx="6531428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Зачем наблюдать за системой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4</a:t>
            </a:fld>
            <a:endParaRPr lang="ru-RU" sz="1600" dirty="0"/>
          </a:p>
        </p:txBody>
      </p:sp>
      <p:pic>
        <p:nvPicPr>
          <p:cNvPr id="5122" name="Picture 2" descr="Current Image">
            <a:extLst>
              <a:ext uri="{FF2B5EF4-FFF2-40B4-BE49-F238E27FC236}">
                <a16:creationId xmlns:a16="http://schemas.microsoft.com/office/drawing/2014/main" id="{D56077E1-99B4-C1D1-C46E-EABF38898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401" y="4361200"/>
            <a:ext cx="5484838" cy="54848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779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F0F44EC-CAC4-CB86-66D9-3A9393D148E8}"/>
              </a:ext>
            </a:extLst>
          </p:cNvPr>
          <p:cNvSpPr/>
          <p:nvPr/>
        </p:nvSpPr>
        <p:spPr>
          <a:xfrm>
            <a:off x="16329" y="16329"/>
            <a:ext cx="19799300" cy="4833257"/>
          </a:xfrm>
          <a:prstGeom prst="rect">
            <a:avLst/>
          </a:prstGeom>
          <a:solidFill>
            <a:srgbClr val="33333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F654919-F436-3022-1722-CAE0C608EDF3}"/>
              </a:ext>
            </a:extLst>
          </p:cNvPr>
          <p:cNvSpPr/>
          <p:nvPr/>
        </p:nvSpPr>
        <p:spPr>
          <a:xfrm>
            <a:off x="1371600" y="4208856"/>
            <a:ext cx="4809744" cy="1207008"/>
          </a:xfrm>
          <a:prstGeom prst="roundRect">
            <a:avLst>
              <a:gd name="adj" fmla="val 28788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3F3A79-4BFB-7941-92BD-622959F31D3C}"/>
              </a:ext>
            </a:extLst>
          </p:cNvPr>
          <p:cNvSpPr/>
          <p:nvPr/>
        </p:nvSpPr>
        <p:spPr>
          <a:xfrm>
            <a:off x="1367952" y="4213535"/>
            <a:ext cx="4805830" cy="1233377"/>
          </a:xfrm>
          <a:prstGeom prst="rect">
            <a:avLst/>
          </a:prstGeom>
          <a:solidFill>
            <a:srgbClr val="3D3E3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A634450-F1F3-784B-A392-864D3DD9E111}"/>
              </a:ext>
            </a:extLst>
          </p:cNvPr>
          <p:cNvSpPr/>
          <p:nvPr/>
        </p:nvSpPr>
        <p:spPr>
          <a:xfrm>
            <a:off x="7502390" y="4213535"/>
            <a:ext cx="4805830" cy="1233377"/>
          </a:xfrm>
          <a:prstGeom prst="rect">
            <a:avLst/>
          </a:prstGeom>
          <a:solidFill>
            <a:srgbClr val="3D3E3E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59991A6-31BE-7E4B-92D4-7AED9125DB0D}"/>
              </a:ext>
            </a:extLst>
          </p:cNvPr>
          <p:cNvSpPr/>
          <p:nvPr/>
        </p:nvSpPr>
        <p:spPr>
          <a:xfrm>
            <a:off x="13514097" y="4213535"/>
            <a:ext cx="4805830" cy="1233377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4997" tIns="44997" rIns="44997" bIns="44997" numCol="1" spcCol="38100" rtlCol="0" anchor="ctr">
            <a:noAutofit/>
          </a:bodyPr>
          <a:lstStyle/>
          <a:p>
            <a:endParaRPr lang="ru-RU" sz="2363" dirty="0"/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698AA6F-D1BE-E74A-A67E-5299E06737AD}"/>
              </a:ext>
            </a:extLst>
          </p:cNvPr>
          <p:cNvSpPr txBox="1">
            <a:spLocks/>
          </p:cNvSpPr>
          <p:nvPr/>
        </p:nvSpPr>
        <p:spPr>
          <a:xfrm>
            <a:off x="685767" y="5639941"/>
            <a:ext cx="5269419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lvl="1" hangingPunct="1">
              <a:lnSpc>
                <a:spcPts val="4000"/>
              </a:lnSpc>
            </a:pPr>
            <a:r>
              <a:rPr lang="ru-RU" sz="2600" dirty="0">
                <a:solidFill>
                  <a:schemeClr val="bg1"/>
                </a:solidFill>
              </a:rPr>
              <a:t>Объем растет линейно</a:t>
            </a:r>
          </a:p>
          <a:p>
            <a:pPr lvl="1" hangingPunct="1">
              <a:lnSpc>
                <a:spcPts val="4000"/>
              </a:lnSpc>
            </a:pPr>
            <a:r>
              <a:rPr lang="ru-RU" sz="2600" dirty="0">
                <a:solidFill>
                  <a:schemeClr val="bg1"/>
                </a:solidFill>
              </a:rPr>
              <a:t>Сложный поиск</a:t>
            </a:r>
          </a:p>
          <a:p>
            <a:pPr lvl="1" hangingPunct="1">
              <a:lnSpc>
                <a:spcPts val="4000"/>
              </a:lnSpc>
            </a:pPr>
            <a:r>
              <a:rPr lang="ru-RU" sz="2600" dirty="0">
                <a:solidFill>
                  <a:schemeClr val="bg1"/>
                </a:solidFill>
              </a:rPr>
              <a:t>Подходит для разбора каждого запроса отдельно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4C512491-75E9-DB40-A891-727B5DC61D03}"/>
              </a:ext>
            </a:extLst>
          </p:cNvPr>
          <p:cNvSpPr/>
          <p:nvPr/>
        </p:nvSpPr>
        <p:spPr>
          <a:xfrm>
            <a:off x="1403961" y="4392022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 err="1">
                <a:solidFill>
                  <a:schemeClr val="tx1"/>
                </a:solidFill>
                <a:latin typeface="TINKOFFSANS-MEDIUM" panose="02000506050000020004" pitchFamily="2" charset="0"/>
              </a:rPr>
              <a:t>Логи</a:t>
            </a:r>
            <a:endParaRPr sz="3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D31E083C-24E5-AB43-9E08-13B68BC57982}"/>
              </a:ext>
            </a:extLst>
          </p:cNvPr>
          <p:cNvSpPr/>
          <p:nvPr/>
        </p:nvSpPr>
        <p:spPr>
          <a:xfrm>
            <a:off x="7502398" y="4392022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>
                <a:solidFill>
                  <a:schemeClr val="tx1"/>
                </a:solidFill>
                <a:latin typeface="TINKOFFSANS-MEDIUM" panose="02000506050000020004" pitchFamily="2" charset="0"/>
              </a:rPr>
              <a:t>Трейсы</a:t>
            </a:r>
            <a:endParaRPr sz="3400" dirty="0">
              <a:solidFill>
                <a:schemeClr val="tx1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7554D939-CFF8-DD43-923A-838E63C30C76}"/>
              </a:ext>
            </a:extLst>
          </p:cNvPr>
          <p:cNvSpPr/>
          <p:nvPr/>
        </p:nvSpPr>
        <p:spPr>
          <a:xfrm>
            <a:off x="13514109" y="4392022"/>
            <a:ext cx="4733832" cy="877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anchor="ctr" anchorCtr="0">
            <a:noAutofit/>
          </a:bodyPr>
          <a:lstStyle>
            <a:lvl1pPr indent="12715">
              <a:spcBef>
                <a:spcPts val="100"/>
              </a:spcBef>
              <a:defRPr sz="6000"/>
            </a:lvl1pPr>
          </a:lstStyle>
          <a:p>
            <a:pPr algn="ctr">
              <a:lnSpc>
                <a:spcPts val="3937"/>
              </a:lnSpc>
            </a:pPr>
            <a:r>
              <a:rPr lang="ru-RU" sz="3400" dirty="0">
                <a:solidFill>
                  <a:schemeClr val="tx2"/>
                </a:solidFill>
                <a:latin typeface="TINKOFFSANS-MEDIUM" panose="02000506050000020004" pitchFamily="2" charset="0"/>
              </a:rPr>
              <a:t>Метрики</a:t>
            </a:r>
            <a:endParaRPr sz="3400" dirty="0">
              <a:solidFill>
                <a:schemeClr val="tx2"/>
              </a:solidFill>
              <a:latin typeface="TINKOFFSANS-MEDIUM" panose="02000506050000020004" pitchFamily="2" charset="0"/>
            </a:endParaRPr>
          </a:p>
        </p:txBody>
      </p:sp>
      <p:sp>
        <p:nvSpPr>
          <p:cNvPr id="22" name="Текст 28">
            <a:extLst>
              <a:ext uri="{FF2B5EF4-FFF2-40B4-BE49-F238E27FC236}">
                <a16:creationId xmlns:a16="http://schemas.microsoft.com/office/drawing/2014/main" id="{DF7C5D4F-FA59-274C-B138-C94914D49D15}"/>
              </a:ext>
            </a:extLst>
          </p:cNvPr>
          <p:cNvSpPr txBox="1">
            <a:spLocks/>
          </p:cNvSpPr>
          <p:nvPr/>
        </p:nvSpPr>
        <p:spPr>
          <a:xfrm>
            <a:off x="6824753" y="5603260"/>
            <a:ext cx="6063454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lvl="1"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Показывает жизненный путь запроса </a:t>
            </a:r>
          </a:p>
          <a:p>
            <a:pPr lvl="1"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Показывает критический путь запроса </a:t>
            </a:r>
          </a:p>
          <a:p>
            <a:pPr lvl="1"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Подходит для разбора каждого запроса отдельно</a:t>
            </a:r>
          </a:p>
          <a:p>
            <a:pPr hangingPunct="1">
              <a:lnSpc>
                <a:spcPts val="4000"/>
              </a:lnSpc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3" name="Текст 28">
            <a:extLst>
              <a:ext uri="{FF2B5EF4-FFF2-40B4-BE49-F238E27FC236}">
                <a16:creationId xmlns:a16="http://schemas.microsoft.com/office/drawing/2014/main" id="{62747442-4EC5-7B4A-8832-407C0F7D7FB2}"/>
              </a:ext>
            </a:extLst>
          </p:cNvPr>
          <p:cNvSpPr txBox="1">
            <a:spLocks/>
          </p:cNvSpPr>
          <p:nvPr/>
        </p:nvSpPr>
        <p:spPr>
          <a:xfrm>
            <a:off x="13030152" y="5639941"/>
            <a:ext cx="6041526" cy="27657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1509582" rtl="0" latinLnBrk="0">
              <a:lnSpc>
                <a:spcPts val="32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200" b="0" i="0" u="none" strike="noStrike" cap="none" spc="0" baseline="0">
                <a:solidFill>
                  <a:srgbClr val="353535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lvl="1"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Агрегированная информация о системе</a:t>
            </a:r>
          </a:p>
          <a:p>
            <a:pPr lvl="1" hangingPunct="1">
              <a:lnSpc>
                <a:spcPts val="4000"/>
              </a:lnSpc>
            </a:pPr>
            <a:r>
              <a:rPr lang="ru-RU" dirty="0">
                <a:solidFill>
                  <a:schemeClr val="bg1"/>
                </a:solidFill>
              </a:rPr>
              <a:t>в каждый момент времени</a:t>
            </a:r>
            <a:endParaRPr lang="ru-RU" sz="2400" dirty="0">
              <a:solidFill>
                <a:schemeClr val="bg1"/>
              </a:solidFill>
            </a:endParaRPr>
          </a:p>
          <a:p>
            <a:pPr lvl="1" hangingPunct="1">
              <a:lnSpc>
                <a:spcPts val="4000"/>
              </a:lnSpc>
            </a:pPr>
            <a:r>
              <a:rPr lang="ru-RU" sz="2400" dirty="0">
                <a:solidFill>
                  <a:schemeClr val="bg1"/>
                </a:solidFill>
              </a:rPr>
              <a:t>Зачастую неточная </a:t>
            </a:r>
          </a:p>
          <a:p>
            <a:pPr marL="274867" lvl="1" indent="0" hangingPunct="1">
              <a:lnSpc>
                <a:spcPts val="4000"/>
              </a:lnSpc>
              <a:buNone/>
            </a:pPr>
            <a:endParaRPr lang="ru-RU" sz="2400" dirty="0">
              <a:solidFill>
                <a:schemeClr val="bg1"/>
              </a:solidFill>
            </a:endParaRPr>
          </a:p>
          <a:p>
            <a:pPr hangingPunct="1">
              <a:lnSpc>
                <a:spcPts val="4000"/>
              </a:lnSpc>
            </a:pPr>
            <a:endParaRPr lang="ru-RU" sz="2400" dirty="0">
              <a:solidFill>
                <a:schemeClr val="bg1"/>
              </a:solidFill>
            </a:endParaRPr>
          </a:p>
          <a:p>
            <a:pPr hangingPunct="1">
              <a:lnSpc>
                <a:spcPts val="4000"/>
              </a:lnSpc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Номер слайда 1">
            <a:extLst>
              <a:ext uri="{FF2B5EF4-FFF2-40B4-BE49-F238E27FC236}">
                <a16:creationId xmlns:a16="http://schemas.microsoft.com/office/drawing/2014/main" id="{9A876E15-3227-C015-99E8-94640C746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5</a:t>
            </a:fld>
            <a:endParaRPr lang="ru-RU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D7C2D-30D5-CFB9-CD35-4C9A8D3D1779}"/>
              </a:ext>
            </a:extLst>
          </p:cNvPr>
          <p:cNvSpPr txBox="1"/>
          <p:nvPr/>
        </p:nvSpPr>
        <p:spPr>
          <a:xfrm>
            <a:off x="3739992" y="1296655"/>
            <a:ext cx="12310923" cy="996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Как наблюдать за системой</a:t>
            </a:r>
            <a:endParaRPr lang="en-US" sz="6000" b="1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3596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6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Что такое метрика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A176A-3241-1FD5-349B-CD9B94C44EF5}"/>
              </a:ext>
            </a:extLst>
          </p:cNvPr>
          <p:cNvSpPr txBox="1"/>
          <p:nvPr/>
        </p:nvSpPr>
        <p:spPr>
          <a:xfrm>
            <a:off x="841635" y="1748606"/>
            <a:ext cx="17673403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Метрика </a:t>
            </a:r>
            <a:r>
              <a:rPr lang="ru-RU" sz="30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 </a:t>
            </a:r>
            <a:r>
              <a:rPr lang="ru-RU" sz="3000" dirty="0">
                <a:solidFill>
                  <a:schemeClr val="tx1"/>
                </a:solidFill>
                <a:latin typeface="Tinkoff Sans" panose="02000506050000020004" pitchFamily="2" charset="77"/>
              </a:rPr>
              <a:t>показатель, которым система характеризуется в каждый момент времени</a:t>
            </a:r>
            <a:endParaRPr kumimoji="0" lang="en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C48A0-F095-C114-62D2-70FC4A4CED16}"/>
              </a:ext>
            </a:extLst>
          </p:cNvPr>
          <p:cNvSpPr txBox="1"/>
          <p:nvPr/>
        </p:nvSpPr>
        <p:spPr>
          <a:xfrm>
            <a:off x="808534" y="2680522"/>
            <a:ext cx="17673403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Временной ряд </a:t>
            </a:r>
            <a:r>
              <a:rPr lang="ru-RU" sz="30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 дискретное представление метрики во времени </a:t>
            </a:r>
            <a:endParaRPr kumimoji="0" lang="en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9D804-176B-CFE8-A7B7-ECA7FCDD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25" y="3612438"/>
            <a:ext cx="14329019" cy="46437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D3EB34-4F6B-C4E1-DBA0-539F5BD2BF7E}"/>
              </a:ext>
            </a:extLst>
          </p:cNvPr>
          <p:cNvSpPr txBox="1"/>
          <p:nvPr/>
        </p:nvSpPr>
        <p:spPr>
          <a:xfrm>
            <a:off x="1062948" y="8947741"/>
            <a:ext cx="1767340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defTabSz="457200"/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[(</a:t>
            </a:r>
            <a:r>
              <a:rPr lang="en-US" sz="3600" dirty="0">
                <a:solidFill>
                  <a:srgbClr val="B1C5FA"/>
                </a:solidFill>
                <a:latin typeface="Tinkoff Sans" panose="02000506050000020004" pitchFamily="2" charset="77"/>
              </a:rPr>
              <a:t>t</a:t>
            </a:r>
            <a:r>
              <a:rPr kumimoji="0" lang="en-RU" sz="3600" b="0" i="0" u="none" strike="noStrike" cap="none" spc="0" normalizeH="0" baseline="-25000" dirty="0">
                <a:ln>
                  <a:noFill/>
                </a:ln>
                <a:solidFill>
                  <a:srgbClr val="B1C5FA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1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, </a:t>
            </a:r>
            <a:r>
              <a:rPr lang="en-RU" sz="3600" dirty="0">
                <a:solidFill>
                  <a:srgbClr val="A5DAA9"/>
                </a:solidFill>
                <a:latin typeface="Tinkoff Sans" panose="02000506050000020004" pitchFamily="2" charset="77"/>
              </a:rPr>
              <a:t>m</a:t>
            </a:r>
            <a:r>
              <a:rPr kumimoji="0" lang="en-RU" sz="3600" b="0" i="0" u="none" strike="noStrike" cap="none" spc="0" normalizeH="0" baseline="-25000" dirty="0">
                <a:ln>
                  <a:noFill/>
                </a:ln>
                <a:solidFill>
                  <a:srgbClr val="A5DAA9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1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), (</a:t>
            </a:r>
            <a:r>
              <a:rPr lang="en-RU" sz="3600" dirty="0">
                <a:solidFill>
                  <a:srgbClr val="B1C5FA"/>
                </a:solidFill>
                <a:latin typeface="Tinkoff Sans" panose="02000506050000020004" pitchFamily="2" charset="77"/>
              </a:rPr>
              <a:t>t</a:t>
            </a:r>
            <a:r>
              <a:rPr kumimoji="0" lang="en-RU" sz="3600" b="0" i="0" u="none" strike="noStrike" cap="none" spc="0" normalizeH="0" baseline="-25000" dirty="0">
                <a:ln>
                  <a:noFill/>
                </a:ln>
                <a:solidFill>
                  <a:srgbClr val="B1C5FA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2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, </a:t>
            </a:r>
            <a:r>
              <a:rPr lang="en-RU" sz="3600" dirty="0">
                <a:solidFill>
                  <a:srgbClr val="A5DAA9"/>
                </a:solidFill>
                <a:latin typeface="Tinkoff Sans" panose="02000506050000020004" pitchFamily="2" charset="77"/>
              </a:rPr>
              <a:t>m</a:t>
            </a:r>
            <a:r>
              <a:rPr lang="en-RU" sz="3600" baseline="-25000" dirty="0">
                <a:solidFill>
                  <a:srgbClr val="A5DAA9"/>
                </a:solidFill>
                <a:latin typeface="Tinkoff Sans" panose="02000506050000020004" pitchFamily="2" charset="77"/>
              </a:rPr>
              <a:t>2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), (</a:t>
            </a:r>
            <a:r>
              <a:rPr lang="en-RU" sz="3600" dirty="0">
                <a:solidFill>
                  <a:srgbClr val="B1C5FA"/>
                </a:solidFill>
                <a:latin typeface="Tinkoff Sans" panose="02000506050000020004" pitchFamily="2" charset="77"/>
              </a:rPr>
              <a:t>t</a:t>
            </a:r>
            <a:r>
              <a:rPr kumimoji="0" lang="en-RU" sz="3600" b="0" i="0" u="none" strike="noStrike" cap="none" spc="0" normalizeH="0" baseline="-25000" dirty="0">
                <a:ln>
                  <a:noFill/>
                </a:ln>
                <a:solidFill>
                  <a:srgbClr val="B1C5FA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3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, </a:t>
            </a:r>
            <a:r>
              <a:rPr lang="en-RU" sz="3600" dirty="0">
                <a:solidFill>
                  <a:srgbClr val="A5DAA9"/>
                </a:solidFill>
                <a:latin typeface="Tinkoff Sans" panose="02000506050000020004" pitchFamily="2" charset="77"/>
              </a:rPr>
              <a:t>m</a:t>
            </a:r>
            <a:r>
              <a:rPr lang="en-RU" sz="3600" baseline="-25000" dirty="0">
                <a:solidFill>
                  <a:srgbClr val="A5DAA9"/>
                </a:solidFill>
                <a:latin typeface="Tinkoff Sans" panose="02000506050000020004" pitchFamily="2" charset="77"/>
              </a:rPr>
              <a:t>3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),  . . . , (</a:t>
            </a:r>
            <a:r>
              <a:rPr lang="en-RU" sz="3600" dirty="0">
                <a:solidFill>
                  <a:srgbClr val="B1C5FA"/>
                </a:solidFill>
                <a:latin typeface="Tinkoff Sans" panose="02000506050000020004" pitchFamily="2" charset="77"/>
              </a:rPr>
              <a:t>t</a:t>
            </a:r>
            <a:r>
              <a:rPr lang="en-US" sz="3600" baseline="-25000" dirty="0">
                <a:solidFill>
                  <a:srgbClr val="B1C5FA"/>
                </a:solidFill>
                <a:latin typeface="Tinkoff Sans" panose="02000506050000020004" pitchFamily="2" charset="77"/>
              </a:rPr>
              <a:t>n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, </a:t>
            </a:r>
            <a:r>
              <a:rPr lang="en-RU" sz="3600" dirty="0">
                <a:solidFill>
                  <a:srgbClr val="A5DAA9"/>
                </a:solidFill>
                <a:latin typeface="Tinkoff Sans" panose="02000506050000020004" pitchFamily="2" charset="77"/>
              </a:rPr>
              <a:t>m</a:t>
            </a:r>
            <a:r>
              <a:rPr lang="en-RU" sz="3600" baseline="-25000" dirty="0">
                <a:solidFill>
                  <a:srgbClr val="A5DAA9"/>
                </a:solidFill>
                <a:latin typeface="Tinkoff Sans" panose="02000506050000020004" pitchFamily="2" charset="77"/>
              </a:rPr>
              <a:t>n</a:t>
            </a: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 panose="02000506050000020004" pitchFamily="2" charset="77"/>
                <a:sym typeface="Tinkoff Sans"/>
              </a:rPr>
              <a:t>), . . . ]  </a:t>
            </a:r>
          </a:p>
        </p:txBody>
      </p:sp>
    </p:spTree>
    <p:extLst>
      <p:ext uri="{BB962C8B-B14F-4D97-AF65-F5344CB8AC3E}">
        <p14:creationId xmlns:p14="http://schemas.microsoft.com/office/powerpoint/2010/main" val="301128711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7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Что такое метрика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A176A-3241-1FD5-349B-CD9B94C44EF5}"/>
              </a:ext>
            </a:extLst>
          </p:cNvPr>
          <p:cNvSpPr txBox="1"/>
          <p:nvPr/>
        </p:nvSpPr>
        <p:spPr>
          <a:xfrm>
            <a:off x="673526" y="1795981"/>
            <a:ext cx="18452247" cy="79406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 sz="3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# HELP </a:t>
            </a:r>
            <a:r>
              <a:rPr lang="en-GB" sz="3200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logback_events_total</a:t>
            </a:r>
            <a:r>
              <a:rPr lang="en-GB" sz="3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 Number of log events that were enabled by the effective log level</a:t>
            </a:r>
            <a:br>
              <a:rPr lang="en-GB" sz="3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</a:br>
            <a:r>
              <a:rPr lang="en-GB" sz="3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# TYPE </a:t>
            </a:r>
            <a:r>
              <a:rPr lang="en-GB" sz="3200" dirty="0" err="1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logback_events_total</a:t>
            </a:r>
            <a:r>
              <a:rPr lang="en-GB" sz="3200" dirty="0">
                <a:solidFill>
                  <a:schemeClr val="bg2">
                    <a:lumMod val="10000"/>
                    <a:lumOff val="90000"/>
                  </a:schemeClr>
                </a:solidFill>
                <a:effectLst/>
              </a:rPr>
              <a:t> counter</a:t>
            </a:r>
          </a:p>
          <a:p>
            <a:endParaRPr lang="en-GB" sz="3200" dirty="0">
              <a:solidFill>
                <a:schemeClr val="bg2">
                  <a:lumMod val="10000"/>
                  <a:lumOff val="90000"/>
                </a:schemeClr>
              </a:solidFill>
              <a:effectLst/>
            </a:endParaRPr>
          </a:p>
          <a:p>
            <a:br>
              <a:rPr lang="en-GB" sz="3200" dirty="0">
                <a:solidFill>
                  <a:srgbClr val="BCBEC4"/>
                </a:solidFill>
                <a:effectLst/>
              </a:rPr>
            </a:br>
            <a:r>
              <a:rPr lang="en-GB" sz="3200" dirty="0" err="1">
                <a:solidFill>
                  <a:srgbClr val="B1C5FA"/>
                </a:solidFill>
                <a:effectLst/>
              </a:rPr>
              <a:t>logback_events_total</a:t>
            </a:r>
            <a:r>
              <a:rPr lang="en-GB" sz="3200" dirty="0">
                <a:solidFill>
                  <a:srgbClr val="F9DD2D"/>
                </a:solidFill>
                <a:effectLst/>
              </a:rPr>
              <a:t>{application="my-</a:t>
            </a:r>
            <a:r>
              <a:rPr lang="en-GB" sz="3200" dirty="0" err="1">
                <a:solidFill>
                  <a:srgbClr val="F9DD2D"/>
                </a:solidFill>
                <a:effectLst/>
              </a:rPr>
              <a:t>app",level</a:t>
            </a:r>
            <a:r>
              <a:rPr lang="en-GB" sz="3200" dirty="0">
                <a:solidFill>
                  <a:srgbClr val="F9DD2D"/>
                </a:solidFill>
                <a:effectLst/>
              </a:rPr>
              <a:t>="trace"} </a:t>
            </a:r>
            <a:r>
              <a:rPr lang="en-GB" sz="3200" dirty="0">
                <a:solidFill>
                  <a:srgbClr val="A5DAA9"/>
                </a:solidFill>
                <a:effectLst/>
              </a:rPr>
              <a:t>0.0</a:t>
            </a:r>
            <a:br>
              <a:rPr lang="en-GB" sz="3200" dirty="0">
                <a:solidFill>
                  <a:schemeClr val="tx1"/>
                </a:solidFill>
                <a:effectLst/>
              </a:rPr>
            </a:br>
            <a:r>
              <a:rPr lang="en-GB" sz="3200" dirty="0" err="1">
                <a:solidFill>
                  <a:srgbClr val="B1C5FA"/>
                </a:solidFill>
                <a:effectLst/>
              </a:rPr>
              <a:t>logback_events_total</a:t>
            </a:r>
            <a:r>
              <a:rPr lang="en-GB" sz="3200" dirty="0">
                <a:solidFill>
                  <a:srgbClr val="F9DD2D"/>
                </a:solidFill>
                <a:effectLst/>
              </a:rPr>
              <a:t>{application="my-</a:t>
            </a:r>
            <a:r>
              <a:rPr lang="en-GB" sz="3200" dirty="0" err="1">
                <a:solidFill>
                  <a:srgbClr val="F9DD2D"/>
                </a:solidFill>
                <a:effectLst/>
              </a:rPr>
              <a:t>app",level</a:t>
            </a:r>
            <a:r>
              <a:rPr lang="en-GB" sz="3200" dirty="0">
                <a:solidFill>
                  <a:srgbClr val="F9DD2D"/>
                </a:solidFill>
                <a:effectLst/>
              </a:rPr>
              <a:t>="info"} </a:t>
            </a:r>
            <a:r>
              <a:rPr lang="en-GB" sz="3200" dirty="0">
                <a:solidFill>
                  <a:srgbClr val="A5DAA9"/>
                </a:solidFill>
                <a:effectLst/>
              </a:rPr>
              <a:t>73.0</a:t>
            </a:r>
            <a:br>
              <a:rPr lang="en-GB" sz="3200" dirty="0">
                <a:solidFill>
                  <a:schemeClr val="tx1"/>
                </a:solidFill>
                <a:effectLst/>
              </a:rPr>
            </a:br>
            <a:r>
              <a:rPr lang="en-GB" sz="3200" dirty="0" err="1">
                <a:solidFill>
                  <a:srgbClr val="B1C5FA"/>
                </a:solidFill>
                <a:effectLst/>
              </a:rPr>
              <a:t>logback_events_total</a:t>
            </a:r>
            <a:r>
              <a:rPr lang="en-GB" sz="3200" dirty="0">
                <a:solidFill>
                  <a:srgbClr val="F9DD2D"/>
                </a:solidFill>
                <a:effectLst/>
              </a:rPr>
              <a:t>{application="my-</a:t>
            </a:r>
            <a:r>
              <a:rPr lang="en-GB" sz="3200" dirty="0" err="1">
                <a:solidFill>
                  <a:srgbClr val="F9DD2D"/>
                </a:solidFill>
                <a:effectLst/>
              </a:rPr>
              <a:t>app",level</a:t>
            </a:r>
            <a:r>
              <a:rPr lang="en-GB" sz="3200" dirty="0">
                <a:solidFill>
                  <a:srgbClr val="F9DD2D"/>
                </a:solidFill>
                <a:effectLst/>
              </a:rPr>
              <a:t>="debug"} </a:t>
            </a:r>
            <a:r>
              <a:rPr lang="en-GB" sz="3200" dirty="0">
                <a:solidFill>
                  <a:srgbClr val="A5DAA9"/>
                </a:solidFill>
                <a:effectLst/>
              </a:rPr>
              <a:t>0.0</a:t>
            </a:r>
            <a:br>
              <a:rPr lang="en-GB" sz="3200" dirty="0">
                <a:solidFill>
                  <a:schemeClr val="tx1"/>
                </a:solidFill>
                <a:effectLst/>
              </a:rPr>
            </a:br>
            <a:r>
              <a:rPr lang="en-GB" sz="3200" dirty="0" err="1">
                <a:solidFill>
                  <a:srgbClr val="B1C5FA"/>
                </a:solidFill>
                <a:effectLst/>
              </a:rPr>
              <a:t>logback_events_total</a:t>
            </a:r>
            <a:r>
              <a:rPr lang="en-GB" sz="3200" dirty="0">
                <a:solidFill>
                  <a:srgbClr val="F9DD2D"/>
                </a:solidFill>
                <a:effectLst/>
              </a:rPr>
              <a:t>{application="my-</a:t>
            </a:r>
            <a:r>
              <a:rPr lang="en-GB" sz="3200" dirty="0" err="1">
                <a:solidFill>
                  <a:srgbClr val="F9DD2D"/>
                </a:solidFill>
                <a:effectLst/>
              </a:rPr>
              <a:t>app",level</a:t>
            </a:r>
            <a:r>
              <a:rPr lang="en-GB" sz="3200" dirty="0">
                <a:solidFill>
                  <a:srgbClr val="F9DD2D"/>
                </a:solidFill>
                <a:effectLst/>
              </a:rPr>
              <a:t>="error"} </a:t>
            </a:r>
            <a:r>
              <a:rPr lang="en-GB" sz="3200" dirty="0">
                <a:solidFill>
                  <a:srgbClr val="A5DAA9"/>
                </a:solidFill>
                <a:effectLst/>
              </a:rPr>
              <a:t>2.0</a:t>
            </a:r>
            <a:br>
              <a:rPr lang="en-GB" sz="3200" dirty="0">
                <a:solidFill>
                  <a:schemeClr val="tx1"/>
                </a:solidFill>
                <a:effectLst/>
              </a:rPr>
            </a:br>
            <a:r>
              <a:rPr lang="en-GB" sz="3200" dirty="0" err="1">
                <a:solidFill>
                  <a:srgbClr val="B1C5FA"/>
                </a:solidFill>
                <a:effectLst/>
              </a:rPr>
              <a:t>logback_events_total</a:t>
            </a:r>
            <a:r>
              <a:rPr lang="en-GB" sz="3200" dirty="0">
                <a:solidFill>
                  <a:srgbClr val="F9DD2D"/>
                </a:solidFill>
                <a:effectLst/>
              </a:rPr>
              <a:t>{application="my-</a:t>
            </a:r>
            <a:r>
              <a:rPr lang="en-GB" sz="3200" dirty="0" err="1">
                <a:solidFill>
                  <a:srgbClr val="F9DD2D"/>
                </a:solidFill>
                <a:effectLst/>
              </a:rPr>
              <a:t>app",level</a:t>
            </a:r>
            <a:r>
              <a:rPr lang="en-GB" sz="3200" dirty="0">
                <a:solidFill>
                  <a:srgbClr val="F9DD2D"/>
                </a:solidFill>
                <a:effectLst/>
              </a:rPr>
              <a:t>="warn"} </a:t>
            </a:r>
            <a:r>
              <a:rPr lang="en-GB" sz="3200" dirty="0">
                <a:solidFill>
                  <a:srgbClr val="A5DAA9"/>
                </a:solidFill>
                <a:effectLst/>
              </a:rPr>
              <a:t>2.0</a:t>
            </a:r>
          </a:p>
          <a:p>
            <a:endParaRPr lang="en-GB" sz="3200" dirty="0">
              <a:solidFill>
                <a:srgbClr val="A5DAA9"/>
              </a:solidFill>
              <a:effectLst/>
            </a:endParaRPr>
          </a:p>
          <a:p>
            <a:pPr lvl="1"/>
            <a:endParaRPr lang="en-GB" sz="3200" dirty="0">
              <a:solidFill>
                <a:schemeClr val="tx1"/>
              </a:solidFill>
            </a:endParaRP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B1C5FA"/>
                </a:solidFill>
                <a:effectLst/>
              </a:rPr>
              <a:t>Имя метр</a:t>
            </a:r>
            <a:r>
              <a:rPr lang="ru-RU" sz="3200" dirty="0">
                <a:solidFill>
                  <a:srgbClr val="B1C5FA"/>
                </a:solidFill>
              </a:rPr>
              <a:t>ики 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FFFF00"/>
                </a:solidFill>
                <a:effectLst/>
              </a:rPr>
              <a:t>Н</a:t>
            </a:r>
            <a:r>
              <a:rPr lang="ru-RU" sz="3200" dirty="0">
                <a:solidFill>
                  <a:srgbClr val="FFFF00"/>
                </a:solidFill>
              </a:rPr>
              <a:t>абор тэгов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A5DAA9"/>
                </a:solidFill>
                <a:effectLst/>
              </a:rPr>
              <a:t>Значение метрики</a:t>
            </a:r>
            <a:br>
              <a:rPr lang="en-GB" sz="3200" dirty="0">
                <a:solidFill>
                  <a:srgbClr val="BCBEC4"/>
                </a:solidFill>
                <a:effectLst/>
              </a:rPr>
            </a:br>
            <a:endParaRPr lang="en-GB" sz="3200" dirty="0">
              <a:solidFill>
                <a:srgbClr val="BCBEC4"/>
              </a:solidFill>
              <a:effectLst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BB9E7C-2A59-03D4-0911-55C32660E0FA}"/>
              </a:ext>
            </a:extLst>
          </p:cNvPr>
          <p:cNvSpPr txBox="1"/>
          <p:nvPr/>
        </p:nvSpPr>
        <p:spPr>
          <a:xfrm>
            <a:off x="12667342" y="3826161"/>
            <a:ext cx="5393462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lvl="1" indent="-285750" defTabSz="457200">
              <a:buFont typeface="Arial" panose="020B0604020202020204" pitchFamily="34" charset="0"/>
              <a:buChar char="•"/>
            </a:pPr>
            <a:r>
              <a:rPr kumimoji="0" lang="en-RU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__name__</a:t>
            </a:r>
            <a:r>
              <a:rPr lang="ru-RU" sz="3600" dirty="0">
                <a:solidFill>
                  <a:schemeClr val="tx1"/>
                </a:solidFill>
              </a:rPr>
              <a:t> – имя метрики</a:t>
            </a:r>
            <a:endParaRPr lang="en-GB" sz="3600" dirty="0">
              <a:solidFill>
                <a:schemeClr val="tx1"/>
              </a:solidFill>
              <a:effectLst/>
            </a:endParaRPr>
          </a:p>
          <a:p>
            <a:pPr marL="285750" lvl="1" indent="-285750" defTabSz="457200">
              <a:buFont typeface="Arial" panose="020B0604020202020204" pitchFamily="34" charset="0"/>
              <a:buChar char="•"/>
            </a:pPr>
            <a:r>
              <a:rPr kumimoji="0" lang="en-GB" sz="3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Tinkoff Sans"/>
                <a:ea typeface="Tinkoff Sans"/>
                <a:cs typeface="Tinkoff Sans"/>
                <a:sym typeface="Tinkoff Sans"/>
              </a:rPr>
              <a:t>@timestamp </a:t>
            </a:r>
            <a:r>
              <a:rPr lang="ru-RU" sz="3600" dirty="0">
                <a:solidFill>
                  <a:schemeClr val="tx1"/>
                </a:solidFill>
              </a:rPr>
              <a:t>– тэг времени</a:t>
            </a:r>
            <a:endParaRPr kumimoji="0" lang="en-RU" sz="3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</p:spTree>
    <p:extLst>
      <p:ext uri="{BB962C8B-B14F-4D97-AF65-F5344CB8AC3E}">
        <p14:creationId xmlns:p14="http://schemas.microsoft.com/office/powerpoint/2010/main" val="4284181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B49B6BCC-F49E-7E93-43C9-B3D7CD78B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8</a:t>
            </a:fld>
            <a:endParaRPr lang="ru-RU" sz="1600" dirty="0"/>
          </a:p>
        </p:txBody>
      </p:sp>
      <p:sp>
        <p:nvSpPr>
          <p:cNvPr id="4" name="Текст 17">
            <a:extLst>
              <a:ext uri="{FF2B5EF4-FFF2-40B4-BE49-F238E27FC236}">
                <a16:creationId xmlns:a16="http://schemas.microsoft.com/office/drawing/2014/main" id="{222C1B6F-0C99-2122-87A3-E557AC92FDF3}"/>
              </a:ext>
            </a:extLst>
          </p:cNvPr>
          <p:cNvSpPr txBox="1">
            <a:spLocks/>
          </p:cNvSpPr>
          <p:nvPr/>
        </p:nvSpPr>
        <p:spPr>
          <a:xfrm>
            <a:off x="735763" y="562408"/>
            <a:ext cx="157379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Кардинальность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3B889-1FEC-A33B-310D-0355D7D40329}"/>
              </a:ext>
            </a:extLst>
          </p:cNvPr>
          <p:cNvSpPr txBox="1"/>
          <p:nvPr/>
        </p:nvSpPr>
        <p:spPr>
          <a:xfrm>
            <a:off x="6745574" y="4841823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38D2A-0E2C-CEDB-5390-68B40D056772}"/>
              </a:ext>
            </a:extLst>
          </p:cNvPr>
          <p:cNvSpPr txBox="1"/>
          <p:nvPr/>
        </p:nvSpPr>
        <p:spPr>
          <a:xfrm>
            <a:off x="841635" y="1748606"/>
            <a:ext cx="17673403" cy="53860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b="0" i="0" dirty="0">
                <a:solidFill>
                  <a:srgbClr val="F9DD2D"/>
                </a:solidFill>
                <a:effectLst/>
                <a:latin typeface="Tinkoff Sans" panose="02000506050000020004" pitchFamily="2" charset="77"/>
              </a:rPr>
              <a:t>Кардинальность </a:t>
            </a:r>
            <a:r>
              <a:rPr lang="ru-RU" sz="3000" b="0" i="0" dirty="0">
                <a:solidFill>
                  <a:schemeClr val="tx1"/>
                </a:solidFill>
                <a:effectLst/>
                <a:latin typeface="Tinkoff Sans" panose="02000506050000020004" pitchFamily="2" charset="77"/>
              </a:rPr>
              <a:t>— </a:t>
            </a:r>
            <a:r>
              <a:rPr lang="ru-RU" sz="3000" dirty="0">
                <a:solidFill>
                  <a:schemeClr val="tx1"/>
                </a:solidFill>
                <a:latin typeface="Tinkoff Sans" panose="02000506050000020004" pitchFamily="2" charset="77"/>
              </a:rPr>
              <a:t>показатель, характеризующий уникальность значений</a:t>
            </a:r>
            <a:r>
              <a:rPr lang="en-US" sz="3000" dirty="0">
                <a:solidFill>
                  <a:schemeClr val="tx1"/>
                </a:solidFill>
                <a:latin typeface="Tinkoff Sans" panose="02000506050000020004" pitchFamily="2" charset="77"/>
              </a:rPr>
              <a:t> </a:t>
            </a:r>
            <a:r>
              <a:rPr lang="ru-RU" sz="3000" dirty="0">
                <a:solidFill>
                  <a:schemeClr val="tx1"/>
                </a:solidFill>
                <a:latin typeface="Tinkoff Sans" panose="02000506050000020004" pitchFamily="2" charset="77"/>
              </a:rPr>
              <a:t>в наборе данных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 err="1">
                <a:solidFill>
                  <a:schemeClr val="tx1"/>
                </a:solidFill>
                <a:latin typeface="Tinkoff Sans" panose="02000506050000020004" pitchFamily="2" charset="77"/>
              </a:rPr>
              <a:t>userId</a:t>
            </a: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username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dirty="0" err="1">
                <a:solidFill>
                  <a:schemeClr val="tx1"/>
                </a:solidFill>
                <a:latin typeface="Tinkoff Sans" panose="02000506050000020004" pitchFamily="2" charset="77"/>
              </a:rPr>
              <a:t>ip</a:t>
            </a:r>
            <a:r>
              <a:rPr lang="en-US" sz="3200" dirty="0">
                <a:solidFill>
                  <a:schemeClr val="tx1"/>
                </a:solidFill>
                <a:latin typeface="Tinkoff Sans" panose="02000506050000020004" pitchFamily="2" charset="77"/>
              </a:rPr>
              <a:t>-</a:t>
            </a: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адрес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ru-RU" sz="32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3200" dirty="0">
                <a:solidFill>
                  <a:schemeClr val="tx1"/>
                </a:solidFill>
                <a:latin typeface="Tinkoff Sans" panose="02000506050000020004" pitchFamily="2" charset="77"/>
              </a:rPr>
              <a:t>пользовательский ввод</a:t>
            </a: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3000" dirty="0">
              <a:solidFill>
                <a:schemeClr val="tx1"/>
              </a:solidFill>
              <a:latin typeface="Tinkoff Sans" panose="02000506050000020004" pitchFamily="2" charset="77"/>
            </a:endParaRPr>
          </a:p>
          <a:p>
            <a:pPr marL="457200" marR="0" indent="-45720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Tinkoff Sans" panose="02000506050000020004" pitchFamily="2" charset="77"/>
              <a:sym typeface="Tinkoff Sans"/>
            </a:endParaRPr>
          </a:p>
        </p:txBody>
      </p:sp>
      <p:pic>
        <p:nvPicPr>
          <p:cNvPr id="7174" name="Picture 6" descr="a white and brown cat with a red collar is sitting on a table .">
            <a:extLst>
              <a:ext uri="{FF2B5EF4-FFF2-40B4-BE49-F238E27FC236}">
                <a16:creationId xmlns:a16="http://schemas.microsoft.com/office/drawing/2014/main" id="{FBDC6524-4AAD-5E0C-CD08-3BB33BFB6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650" y="2855912"/>
            <a:ext cx="6324600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011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>
            <a:extLst>
              <a:ext uri="{FF2B5EF4-FFF2-40B4-BE49-F238E27FC236}">
                <a16:creationId xmlns:a16="http://schemas.microsoft.com/office/drawing/2014/main" id="{9DEEC648-0998-3F41-96D2-4F8794EBD374}"/>
              </a:ext>
            </a:extLst>
          </p:cNvPr>
          <p:cNvSpPr txBox="1">
            <a:spLocks/>
          </p:cNvSpPr>
          <p:nvPr/>
        </p:nvSpPr>
        <p:spPr>
          <a:xfrm>
            <a:off x="19252258" y="3912911"/>
            <a:ext cx="1348955" cy="4435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>
              <a:lnSpc>
                <a:spcPts val="4331"/>
              </a:lnSpc>
            </a:pP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5" name="Текст 17">
            <a:extLst>
              <a:ext uri="{FF2B5EF4-FFF2-40B4-BE49-F238E27FC236}">
                <a16:creationId xmlns:a16="http://schemas.microsoft.com/office/drawing/2014/main" id="{8C1A5A30-7EC7-944E-9B8F-8B81B8F8D92E}"/>
              </a:ext>
            </a:extLst>
          </p:cNvPr>
          <p:cNvSpPr txBox="1">
            <a:spLocks/>
          </p:cNvSpPr>
          <p:nvPr/>
        </p:nvSpPr>
        <p:spPr>
          <a:xfrm>
            <a:off x="735763" y="552888"/>
            <a:ext cx="5404519" cy="280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 marL="0" marR="0" indent="11443" algn="l" defTabSz="411479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5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hangingPunct="1"/>
            <a:r>
              <a:rPr lang="ru-RU" sz="6000" b="1" dirty="0">
                <a:solidFill>
                  <a:schemeClr val="tx1"/>
                </a:solidFill>
                <a:latin typeface="Tinkoff Sans" panose="02000506050000020004" pitchFamily="2" charset="0"/>
              </a:rPr>
              <a:t>Типы метрик</a:t>
            </a:r>
          </a:p>
        </p:txBody>
      </p:sp>
      <p:sp>
        <p:nvSpPr>
          <p:cNvPr id="3" name="Номер слайда 1">
            <a:extLst>
              <a:ext uri="{FF2B5EF4-FFF2-40B4-BE49-F238E27FC236}">
                <a16:creationId xmlns:a16="http://schemas.microsoft.com/office/drawing/2014/main" id="{87FD4996-2652-DAFF-C6AD-38E2C3FF3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515038" y="10364788"/>
            <a:ext cx="778844" cy="424964"/>
          </a:xfrm>
        </p:spPr>
        <p:txBody>
          <a:bodyPr/>
          <a:lstStyle/>
          <a:p>
            <a:fld id="{86CB4B4D-7CA3-9044-876B-883B54F8677D}" type="slidenum">
              <a:rPr lang="ru-RU" sz="1600" smtClean="0"/>
              <a:pPr/>
              <a:t>9</a:t>
            </a:fld>
            <a:endParaRPr lang="ru-RU" sz="1600" dirty="0"/>
          </a:p>
        </p:txBody>
      </p:sp>
      <p:sp>
        <p:nvSpPr>
          <p:cNvPr id="2" name="Уровень текста 1…">
            <a:extLst>
              <a:ext uri="{FF2B5EF4-FFF2-40B4-BE49-F238E27FC236}">
                <a16:creationId xmlns:a16="http://schemas.microsoft.com/office/drawing/2014/main" id="{583AAA25-0545-D6C9-97CE-0D5B87FCCA6E}"/>
              </a:ext>
            </a:extLst>
          </p:cNvPr>
          <p:cNvSpPr txBox="1">
            <a:spLocks/>
          </p:cNvSpPr>
          <p:nvPr/>
        </p:nvSpPr>
        <p:spPr>
          <a:xfrm>
            <a:off x="8262596" y="1466487"/>
            <a:ext cx="9796803" cy="8363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7" rIns="44997" numCol="1" spcCol="1080000"/>
          <a:lstStyle>
            <a:lvl1pPr marL="0" marR="0" indent="0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1pPr>
            <a:lvl2pPr marL="720000" marR="0" indent="-445133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2pPr>
            <a:lvl3pPr marL="1440000" marR="0" indent="-52606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3pPr>
            <a:lvl4pPr marL="2160000" marR="0" indent="-598627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4pPr>
            <a:lvl5pPr marL="3617794" marR="0" indent="-598628" algn="l" defTabSz="1509582" rtl="0" latinLnBrk="0">
              <a:lnSpc>
                <a:spcPct val="118000"/>
              </a:lnSpc>
              <a:spcBef>
                <a:spcPts val="240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5pPr>
            <a:lvl6pPr marL="4372585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6pPr>
            <a:lvl7pPr marL="5127377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7pPr>
            <a:lvl8pPr marL="5882168" marR="0" indent="-598628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8pPr>
            <a:lvl9pPr marL="6636960" marR="0" indent="-598627" algn="l" defTabSz="1509582" rtl="0" latinLnBrk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4600" b="0" i="0" u="none" strike="noStrike" cap="none" spc="0" baseline="0">
                <a:solidFill>
                  <a:srgbClr val="000000"/>
                </a:solidFill>
                <a:uFillTx/>
                <a:latin typeface="Tinkoff Sans"/>
                <a:ea typeface="Tinkoff Sans"/>
                <a:cs typeface="Tinkoff Sans"/>
                <a:sym typeface="Tinkoff Sans"/>
              </a:defRPr>
            </a:lvl9pPr>
          </a:lstStyle>
          <a:p>
            <a:pPr lvl="1" hangingPunct="1">
              <a:lnSpc>
                <a:spcPts val="4000"/>
              </a:lnSpc>
            </a:pPr>
            <a:r>
              <a:rPr lang="en-US" sz="4200" dirty="0">
                <a:solidFill>
                  <a:schemeClr val="tx1"/>
                </a:solidFill>
              </a:rPr>
              <a:t>Gauge</a:t>
            </a:r>
            <a:endParaRPr lang="ru-RU" sz="4200" dirty="0">
              <a:solidFill>
                <a:schemeClr val="tx1"/>
              </a:solidFill>
            </a:endParaRPr>
          </a:p>
          <a:p>
            <a:pPr lvl="1" hangingPunct="1">
              <a:lnSpc>
                <a:spcPts val="4000"/>
              </a:lnSpc>
            </a:pPr>
            <a:r>
              <a:rPr lang="en-US" sz="4200" dirty="0">
                <a:solidFill>
                  <a:schemeClr val="tx1"/>
                </a:solidFill>
              </a:rPr>
              <a:t>Counter</a:t>
            </a:r>
            <a:endParaRPr lang="ru-RU" sz="4200" dirty="0">
              <a:solidFill>
                <a:schemeClr val="tx1"/>
              </a:solidFill>
            </a:endParaRPr>
          </a:p>
          <a:p>
            <a:pPr lvl="1" hangingPunct="1">
              <a:lnSpc>
                <a:spcPts val="4000"/>
              </a:lnSpc>
            </a:pPr>
            <a:r>
              <a:rPr lang="en-US" sz="4200" dirty="0">
                <a:solidFill>
                  <a:schemeClr val="tx1"/>
                </a:solidFill>
              </a:rPr>
              <a:t>Histogram</a:t>
            </a:r>
            <a:endParaRPr lang="ru-RU" sz="4200" dirty="0">
              <a:solidFill>
                <a:schemeClr val="tx1"/>
              </a:solidFill>
            </a:endParaRPr>
          </a:p>
          <a:p>
            <a:pPr lvl="1" hangingPunct="1">
              <a:lnSpc>
                <a:spcPts val="4000"/>
              </a:lnSpc>
            </a:pPr>
            <a:r>
              <a:rPr lang="en-US" sz="4200" dirty="0">
                <a:solidFill>
                  <a:schemeClr val="tx1"/>
                </a:solidFill>
              </a:rPr>
              <a:t>Summary</a:t>
            </a:r>
            <a:endParaRPr lang="ru-RU" sz="4200" dirty="0">
              <a:solidFill>
                <a:schemeClr val="tx1"/>
              </a:solidFill>
            </a:endParaRPr>
          </a:p>
        </p:txBody>
      </p:sp>
      <p:pic>
        <p:nvPicPr>
          <p:cNvPr id="12290" name="Picture 2" descr="Current Image">
            <a:extLst>
              <a:ext uri="{FF2B5EF4-FFF2-40B4-BE49-F238E27FC236}">
                <a16:creationId xmlns:a16="http://schemas.microsoft.com/office/drawing/2014/main" id="{5515DD83-C778-D349-4C86-48A95E4EC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102" y="3291997"/>
            <a:ext cx="6538358" cy="6538358"/>
          </a:xfrm>
          <a:prstGeom prst="rect">
            <a:avLst/>
          </a:prstGeom>
          <a:ln>
            <a:noFill/>
          </a:ln>
          <a:effectLst>
            <a:softEdge rad="33481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0709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Пользовательские 14">
      <a:dk1>
        <a:srgbClr val="FFFFFF"/>
      </a:dk1>
      <a:lt1>
        <a:srgbClr val="C9C9C9"/>
      </a:lt1>
      <a:dk2>
        <a:srgbClr val="1E2024"/>
      </a:dk2>
      <a:lt2>
        <a:srgbClr val="2C3034"/>
      </a:lt2>
      <a:accent1>
        <a:srgbClr val="FFDD2C"/>
      </a:accent1>
      <a:accent2>
        <a:srgbClr val="43474F"/>
      </a:accent2>
      <a:accent3>
        <a:srgbClr val="418BF9"/>
      </a:accent3>
      <a:accent4>
        <a:srgbClr val="575B64"/>
      </a:accent4>
      <a:accent5>
        <a:srgbClr val="AFAFAF"/>
      </a:accent5>
      <a:accent6>
        <a:srgbClr val="FFFFFF"/>
      </a:accent6>
      <a:hlink>
        <a:srgbClr val="418BF9"/>
      </a:hlink>
      <a:folHlink>
        <a:srgbClr val="C9C9C9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42643</TotalTime>
  <Words>767</Words>
  <Application>Microsoft Macintosh PowerPoint</Application>
  <PresentationFormat>Custom</PresentationFormat>
  <Paragraphs>243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TINKOFFSANS-MEDIUM</vt:lpstr>
      <vt:lpstr>Wingdings</vt:lpstr>
      <vt:lpstr>-apple-system</vt:lpstr>
      <vt:lpstr>Tinkoff Sans</vt:lpstr>
      <vt:lpstr>Arial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 Lysenko</cp:lastModifiedBy>
  <cp:revision>711</cp:revision>
  <dcterms:modified xsi:type="dcterms:W3CDTF">2024-10-31T15:15:35Z</dcterms:modified>
</cp:coreProperties>
</file>